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6" r:id="rId8"/>
    <p:sldId id="267" r:id="rId9"/>
    <p:sldId id="264" r:id="rId10"/>
    <p:sldId id="263" r:id="rId11"/>
    <p:sldId id="265" r:id="rId12"/>
    <p:sldId id="27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E90DCD-4586-4CFA-8DBF-7D79B08EE2B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0E3814-11BD-4870-8C96-076670666140}">
      <dgm:prSet phldrT="[Текст]" custT="1"/>
      <dgm:spPr/>
      <dgm:t>
        <a:bodyPr/>
        <a:lstStyle/>
        <a:p>
          <a:r>
            <a:rPr lang="ru-RU" sz="2000" dirty="0" smtClean="0"/>
            <a:t>7 класс</a:t>
          </a:r>
          <a:endParaRPr lang="ru-RU" sz="2000" dirty="0"/>
        </a:p>
      </dgm:t>
    </dgm:pt>
    <dgm:pt modelId="{9573BCC0-4544-4E97-A3EE-F9B733D4CBD2}" type="parTrans" cxnId="{DEC9717D-9D55-40DA-97C3-5BE344117294}">
      <dgm:prSet/>
      <dgm:spPr/>
      <dgm:t>
        <a:bodyPr/>
        <a:lstStyle/>
        <a:p>
          <a:endParaRPr lang="ru-RU"/>
        </a:p>
      </dgm:t>
    </dgm:pt>
    <dgm:pt modelId="{C777F601-AC74-4D8D-9547-795BE04B0E78}" type="sibTrans" cxnId="{DEC9717D-9D55-40DA-97C3-5BE344117294}">
      <dgm:prSet/>
      <dgm:spPr/>
      <dgm:t>
        <a:bodyPr/>
        <a:lstStyle/>
        <a:p>
          <a:endParaRPr lang="ru-RU"/>
        </a:p>
      </dgm:t>
    </dgm:pt>
    <dgm:pt modelId="{94CE7F67-A7D7-4BE0-8B6F-AED18FF7D534}">
      <dgm:prSet phldrT="[Текст]"/>
      <dgm:spPr/>
      <dgm:t>
        <a:bodyPr/>
        <a:lstStyle/>
        <a:p>
          <a:r>
            <a:rPr lang="ru-RU" dirty="0" smtClean="0"/>
            <a:t>Иностранные языки</a:t>
          </a:r>
          <a:endParaRPr lang="ru-RU" dirty="0"/>
        </a:p>
      </dgm:t>
    </dgm:pt>
    <dgm:pt modelId="{0F845986-2CA6-44B8-B54D-8633C132D25B}" type="parTrans" cxnId="{3BD300DB-FA22-4D13-A56E-1CBB8EA7100E}">
      <dgm:prSet/>
      <dgm:spPr/>
      <dgm:t>
        <a:bodyPr/>
        <a:lstStyle/>
        <a:p>
          <a:endParaRPr lang="ru-RU"/>
        </a:p>
      </dgm:t>
    </dgm:pt>
    <dgm:pt modelId="{1A7D4435-E2F3-46D1-9044-50DF06001420}" type="sibTrans" cxnId="{3BD300DB-FA22-4D13-A56E-1CBB8EA7100E}">
      <dgm:prSet/>
      <dgm:spPr/>
      <dgm:t>
        <a:bodyPr/>
        <a:lstStyle/>
        <a:p>
          <a:endParaRPr lang="ru-RU"/>
        </a:p>
      </dgm:t>
    </dgm:pt>
    <dgm:pt modelId="{6F120100-42B0-45B3-99CF-AE3CA4AD3E4A}">
      <dgm:prSet phldrT="[Текст]"/>
      <dgm:spPr/>
      <dgm:t>
        <a:bodyPr/>
        <a:lstStyle/>
        <a:p>
          <a:r>
            <a:rPr lang="ru-RU" dirty="0" smtClean="0"/>
            <a:t>История</a:t>
          </a:r>
          <a:endParaRPr lang="ru-RU" dirty="0"/>
        </a:p>
      </dgm:t>
    </dgm:pt>
    <dgm:pt modelId="{63E7A336-6AD6-4FF4-93E0-9E4B4F294F6F}" type="parTrans" cxnId="{53F8981E-2B0F-47F6-B4B0-0B20C642F42C}">
      <dgm:prSet/>
      <dgm:spPr/>
      <dgm:t>
        <a:bodyPr/>
        <a:lstStyle/>
        <a:p>
          <a:endParaRPr lang="ru-RU"/>
        </a:p>
      </dgm:t>
    </dgm:pt>
    <dgm:pt modelId="{521E9527-90DC-4C88-BC8A-79D33A4434C6}" type="sibTrans" cxnId="{53F8981E-2B0F-47F6-B4B0-0B20C642F42C}">
      <dgm:prSet/>
      <dgm:spPr/>
      <dgm:t>
        <a:bodyPr/>
        <a:lstStyle/>
        <a:p>
          <a:endParaRPr lang="ru-RU"/>
        </a:p>
      </dgm:t>
    </dgm:pt>
    <dgm:pt modelId="{8CE0DF5C-058C-4E30-BDE1-E34CC777B86F}">
      <dgm:prSet phldrT="[Текст]" custT="1"/>
      <dgm:spPr/>
      <dgm:t>
        <a:bodyPr/>
        <a:lstStyle/>
        <a:p>
          <a:r>
            <a:rPr lang="ru-RU" sz="2000" dirty="0" smtClean="0"/>
            <a:t>8 класс</a:t>
          </a:r>
          <a:endParaRPr lang="ru-RU" sz="2000" dirty="0"/>
        </a:p>
      </dgm:t>
    </dgm:pt>
    <dgm:pt modelId="{766FD1AD-A0F9-44DB-9733-FC39417D11C7}" type="parTrans" cxnId="{DC05E5CD-C10D-46AC-B2DE-DCCC30348E08}">
      <dgm:prSet/>
      <dgm:spPr/>
      <dgm:t>
        <a:bodyPr/>
        <a:lstStyle/>
        <a:p>
          <a:endParaRPr lang="ru-RU"/>
        </a:p>
      </dgm:t>
    </dgm:pt>
    <dgm:pt modelId="{209F9BBA-F1B1-40E1-A009-583F8E27AD55}" type="sibTrans" cxnId="{DC05E5CD-C10D-46AC-B2DE-DCCC30348E08}">
      <dgm:prSet/>
      <dgm:spPr/>
      <dgm:t>
        <a:bodyPr/>
        <a:lstStyle/>
        <a:p>
          <a:endParaRPr lang="ru-RU"/>
        </a:p>
      </dgm:t>
    </dgm:pt>
    <dgm:pt modelId="{53AEC927-2E46-4094-A516-004B6B5D82EC}">
      <dgm:prSet phldrT="[Текст]" custT="1"/>
      <dgm:spPr/>
      <dgm:t>
        <a:bodyPr/>
        <a:lstStyle/>
        <a:p>
          <a:r>
            <a:rPr lang="ru-RU" sz="2000" dirty="0" smtClean="0"/>
            <a:t>9-11 класс</a:t>
          </a:r>
          <a:endParaRPr lang="ru-RU" sz="2000" dirty="0"/>
        </a:p>
      </dgm:t>
    </dgm:pt>
    <dgm:pt modelId="{37168751-2CA2-4668-AD0E-0C5353F85B55}" type="parTrans" cxnId="{BDDEEE25-6165-424A-B8CC-AEB5C836BDC9}">
      <dgm:prSet/>
      <dgm:spPr/>
      <dgm:t>
        <a:bodyPr/>
        <a:lstStyle/>
        <a:p>
          <a:endParaRPr lang="ru-RU"/>
        </a:p>
      </dgm:t>
    </dgm:pt>
    <dgm:pt modelId="{4686204F-4D23-4F2A-9F91-7AF6E61F56DB}" type="sibTrans" cxnId="{BDDEEE25-6165-424A-B8CC-AEB5C836BDC9}">
      <dgm:prSet/>
      <dgm:spPr/>
      <dgm:t>
        <a:bodyPr/>
        <a:lstStyle/>
        <a:p>
          <a:endParaRPr lang="ru-RU"/>
        </a:p>
      </dgm:t>
    </dgm:pt>
    <dgm:pt modelId="{36B7C03A-3E66-4CC2-867D-06A2AB7DA230}">
      <dgm:prSet phldrT="[Текст]"/>
      <dgm:spPr/>
      <dgm:t>
        <a:bodyPr/>
        <a:lstStyle/>
        <a:p>
          <a:r>
            <a:rPr lang="ru-RU" dirty="0" smtClean="0"/>
            <a:t>Биология</a:t>
          </a:r>
          <a:endParaRPr lang="ru-RU" dirty="0"/>
        </a:p>
      </dgm:t>
    </dgm:pt>
    <dgm:pt modelId="{1E6E0760-C297-45E1-948D-A50807A950BC}" type="parTrans" cxnId="{CB842312-194F-4E1D-815A-66E4322C2669}">
      <dgm:prSet/>
      <dgm:spPr/>
      <dgm:t>
        <a:bodyPr/>
        <a:lstStyle/>
        <a:p>
          <a:endParaRPr lang="ru-RU"/>
        </a:p>
      </dgm:t>
    </dgm:pt>
    <dgm:pt modelId="{5CEA44AF-A65B-4964-BFF5-8749B3ED7353}" type="sibTrans" cxnId="{CB842312-194F-4E1D-815A-66E4322C2669}">
      <dgm:prSet/>
      <dgm:spPr/>
      <dgm:t>
        <a:bodyPr/>
        <a:lstStyle/>
        <a:p>
          <a:endParaRPr lang="ru-RU"/>
        </a:p>
      </dgm:t>
    </dgm:pt>
    <dgm:pt modelId="{C985F16C-7BE4-4204-BC79-FB10E91CBDF8}">
      <dgm:prSet phldrT="[Текст]"/>
      <dgm:spPr/>
      <dgm:t>
        <a:bodyPr/>
        <a:lstStyle/>
        <a:p>
          <a:r>
            <a:rPr lang="ru-RU" dirty="0" smtClean="0"/>
            <a:t>Математика</a:t>
          </a:r>
          <a:endParaRPr lang="ru-RU" dirty="0"/>
        </a:p>
      </dgm:t>
    </dgm:pt>
    <dgm:pt modelId="{ABD88483-2B74-4148-9097-6682C96DE4BB}" type="parTrans" cxnId="{ED014980-2075-4EAC-9CCA-246A2B3D30A1}">
      <dgm:prSet/>
      <dgm:spPr/>
      <dgm:t>
        <a:bodyPr/>
        <a:lstStyle/>
        <a:p>
          <a:endParaRPr lang="ru-RU"/>
        </a:p>
      </dgm:t>
    </dgm:pt>
    <dgm:pt modelId="{6B86B2D1-AF00-4C1C-AEEC-8B037B941E38}" type="sibTrans" cxnId="{ED014980-2075-4EAC-9CCA-246A2B3D30A1}">
      <dgm:prSet/>
      <dgm:spPr/>
      <dgm:t>
        <a:bodyPr/>
        <a:lstStyle/>
        <a:p>
          <a:endParaRPr lang="ru-RU"/>
        </a:p>
      </dgm:t>
    </dgm:pt>
    <dgm:pt modelId="{8C9EE7DE-32FF-4B47-9BCD-82488F2FEA02}">
      <dgm:prSet phldrT="[Текст]"/>
      <dgm:spPr/>
      <dgm:t>
        <a:bodyPr/>
        <a:lstStyle/>
        <a:p>
          <a:r>
            <a:rPr lang="ru-RU" dirty="0" smtClean="0"/>
            <a:t>Русский язык</a:t>
          </a:r>
          <a:endParaRPr lang="ru-RU" dirty="0"/>
        </a:p>
      </dgm:t>
    </dgm:pt>
    <dgm:pt modelId="{28747766-1ED6-4131-A3BD-2918034284FC}" type="parTrans" cxnId="{57489D8B-0785-46AD-AC33-D47EA55D1C6B}">
      <dgm:prSet/>
      <dgm:spPr/>
      <dgm:t>
        <a:bodyPr/>
        <a:lstStyle/>
        <a:p>
          <a:endParaRPr lang="ru-RU"/>
        </a:p>
      </dgm:t>
    </dgm:pt>
    <dgm:pt modelId="{7DF7D42D-D15B-4EC5-AAE1-45B27F525CCB}" type="sibTrans" cxnId="{57489D8B-0785-46AD-AC33-D47EA55D1C6B}">
      <dgm:prSet/>
      <dgm:spPr/>
      <dgm:t>
        <a:bodyPr/>
        <a:lstStyle/>
        <a:p>
          <a:endParaRPr lang="ru-RU"/>
        </a:p>
      </dgm:t>
    </dgm:pt>
    <dgm:pt modelId="{B2FE8A9E-CB47-4F27-9687-37BE6A5B4032}">
      <dgm:prSet phldrT="[Текст]"/>
      <dgm:spPr/>
      <dgm:t>
        <a:bodyPr/>
        <a:lstStyle/>
        <a:p>
          <a:r>
            <a:rPr lang="ru-RU" dirty="0" smtClean="0"/>
            <a:t>Филология</a:t>
          </a:r>
          <a:endParaRPr lang="ru-RU" dirty="0"/>
        </a:p>
      </dgm:t>
    </dgm:pt>
    <dgm:pt modelId="{40440C40-899B-4888-B70D-A60A3A3738C3}" type="parTrans" cxnId="{5AC74D61-4A40-4353-A7B3-AB48CFDFB083}">
      <dgm:prSet/>
      <dgm:spPr/>
      <dgm:t>
        <a:bodyPr/>
        <a:lstStyle/>
        <a:p>
          <a:endParaRPr lang="ru-RU"/>
        </a:p>
      </dgm:t>
    </dgm:pt>
    <dgm:pt modelId="{883610A0-8CA6-407B-B157-541CD3D14D47}" type="sibTrans" cxnId="{5AC74D61-4A40-4353-A7B3-AB48CFDFB083}">
      <dgm:prSet/>
      <dgm:spPr/>
      <dgm:t>
        <a:bodyPr/>
        <a:lstStyle/>
        <a:p>
          <a:endParaRPr lang="ru-RU"/>
        </a:p>
      </dgm:t>
    </dgm:pt>
    <dgm:pt modelId="{5502D688-7CE9-4216-BB91-7E1E727FD5D6}">
      <dgm:prSet phldrT="[Текст]"/>
      <dgm:spPr/>
      <dgm:t>
        <a:bodyPr/>
        <a:lstStyle/>
        <a:p>
          <a:r>
            <a:rPr lang="ru-RU" dirty="0" smtClean="0"/>
            <a:t>Востоковедение</a:t>
          </a:r>
          <a:endParaRPr lang="ru-RU" dirty="0"/>
        </a:p>
      </dgm:t>
    </dgm:pt>
    <dgm:pt modelId="{59CED88D-4B55-4C53-B41A-57B2ADF813F6}" type="parTrans" cxnId="{A0BAD9E6-E13B-4A3A-89F6-D7FF07C0AD8D}">
      <dgm:prSet/>
      <dgm:spPr/>
      <dgm:t>
        <a:bodyPr/>
        <a:lstStyle/>
        <a:p>
          <a:endParaRPr lang="ru-RU"/>
        </a:p>
      </dgm:t>
    </dgm:pt>
    <dgm:pt modelId="{C38E1B07-9F2E-4F3F-BF40-C4BD4224EF41}" type="sibTrans" cxnId="{A0BAD9E6-E13B-4A3A-89F6-D7FF07C0AD8D}">
      <dgm:prSet/>
      <dgm:spPr/>
      <dgm:t>
        <a:bodyPr/>
        <a:lstStyle/>
        <a:p>
          <a:endParaRPr lang="ru-RU"/>
        </a:p>
      </dgm:t>
    </dgm:pt>
    <dgm:pt modelId="{B249216F-7D0E-4692-9A69-3D49B8AB87EA}">
      <dgm:prSet phldrT="[Текст]"/>
      <dgm:spPr/>
      <dgm:t>
        <a:bodyPr/>
        <a:lstStyle/>
        <a:p>
          <a:r>
            <a:rPr lang="ru-RU" dirty="0" smtClean="0"/>
            <a:t>Восточные языки</a:t>
          </a:r>
          <a:endParaRPr lang="ru-RU" dirty="0"/>
        </a:p>
      </dgm:t>
    </dgm:pt>
    <dgm:pt modelId="{A32AA5B7-0E90-4B19-A3C2-24B5EE7DBA2E}" type="parTrans" cxnId="{38E0942A-4BF9-4E16-BD0C-0102DF68D2AA}">
      <dgm:prSet/>
      <dgm:spPr/>
      <dgm:t>
        <a:bodyPr/>
        <a:lstStyle/>
        <a:p>
          <a:endParaRPr lang="ru-RU"/>
        </a:p>
      </dgm:t>
    </dgm:pt>
    <dgm:pt modelId="{702D33AA-DDEB-4572-B5DD-8210A3D82125}" type="sibTrans" cxnId="{38E0942A-4BF9-4E16-BD0C-0102DF68D2AA}">
      <dgm:prSet/>
      <dgm:spPr/>
      <dgm:t>
        <a:bodyPr/>
        <a:lstStyle/>
        <a:p>
          <a:endParaRPr lang="ru-RU"/>
        </a:p>
      </dgm:t>
    </dgm:pt>
    <dgm:pt modelId="{FC4D54EB-12C4-4165-8E75-424B8834E08D}">
      <dgm:prSet phldrT="[Текст]"/>
      <dgm:spPr/>
      <dgm:t>
        <a:bodyPr/>
        <a:lstStyle/>
        <a:p>
          <a:r>
            <a:rPr lang="ru-RU" dirty="0" smtClean="0"/>
            <a:t>Дизайн</a:t>
          </a:r>
          <a:endParaRPr lang="ru-RU" dirty="0"/>
        </a:p>
      </dgm:t>
    </dgm:pt>
    <dgm:pt modelId="{7263FC6D-B4F9-425E-A4D9-8C529EFC94E4}" type="parTrans" cxnId="{238088A5-3AD6-4163-9160-F389154E5611}">
      <dgm:prSet/>
      <dgm:spPr/>
      <dgm:t>
        <a:bodyPr/>
        <a:lstStyle/>
        <a:p>
          <a:endParaRPr lang="ru-RU"/>
        </a:p>
      </dgm:t>
    </dgm:pt>
    <dgm:pt modelId="{C99139DC-23CE-4358-ADCB-2599D6FB3A90}" type="sibTrans" cxnId="{238088A5-3AD6-4163-9160-F389154E5611}">
      <dgm:prSet/>
      <dgm:spPr/>
      <dgm:t>
        <a:bodyPr/>
        <a:lstStyle/>
        <a:p>
          <a:endParaRPr lang="ru-RU"/>
        </a:p>
      </dgm:t>
    </dgm:pt>
    <dgm:pt modelId="{339A07BC-1E60-4858-B4FB-8A73C2B9F26F}">
      <dgm:prSet phldrT="[Текст]"/>
      <dgm:spPr/>
      <dgm:t>
        <a:bodyPr/>
        <a:lstStyle/>
        <a:p>
          <a:r>
            <a:rPr lang="ru-RU" dirty="0" smtClean="0"/>
            <a:t>Журналистика</a:t>
          </a:r>
          <a:endParaRPr lang="ru-RU" dirty="0"/>
        </a:p>
      </dgm:t>
    </dgm:pt>
    <dgm:pt modelId="{29E5CF0F-D90A-4089-AD5C-0E8A89900316}" type="parTrans" cxnId="{A7BE4E54-67BA-473D-8D31-6CF998486F7A}">
      <dgm:prSet/>
      <dgm:spPr/>
      <dgm:t>
        <a:bodyPr/>
        <a:lstStyle/>
        <a:p>
          <a:endParaRPr lang="ru-RU"/>
        </a:p>
      </dgm:t>
    </dgm:pt>
    <dgm:pt modelId="{BB60389F-5625-456C-AD56-7E2B0111D642}" type="sibTrans" cxnId="{A7BE4E54-67BA-473D-8D31-6CF998486F7A}">
      <dgm:prSet/>
      <dgm:spPr/>
      <dgm:t>
        <a:bodyPr/>
        <a:lstStyle/>
        <a:p>
          <a:endParaRPr lang="ru-RU"/>
        </a:p>
      </dgm:t>
    </dgm:pt>
    <dgm:pt modelId="{443E75A2-565D-4F9B-9AF1-E02800BC8896}">
      <dgm:prSet phldrT="[Текст]"/>
      <dgm:spPr/>
      <dgm:t>
        <a:bodyPr/>
        <a:lstStyle/>
        <a:p>
          <a:r>
            <a:rPr lang="ru-RU" dirty="0" smtClean="0"/>
            <a:t>Иностранные языки</a:t>
          </a:r>
          <a:endParaRPr lang="ru-RU" dirty="0"/>
        </a:p>
      </dgm:t>
    </dgm:pt>
    <dgm:pt modelId="{38CE231B-DA19-4C09-9C89-C8CE9B2A27CE}" type="parTrans" cxnId="{EDAA4612-5BAD-4C65-98C6-4DF406B8E223}">
      <dgm:prSet/>
      <dgm:spPr/>
      <dgm:t>
        <a:bodyPr/>
        <a:lstStyle/>
        <a:p>
          <a:endParaRPr lang="ru-RU"/>
        </a:p>
      </dgm:t>
    </dgm:pt>
    <dgm:pt modelId="{0706154C-32DA-4EC7-816A-8492E0D9EF2B}" type="sibTrans" cxnId="{EDAA4612-5BAD-4C65-98C6-4DF406B8E223}">
      <dgm:prSet/>
      <dgm:spPr/>
      <dgm:t>
        <a:bodyPr/>
        <a:lstStyle/>
        <a:p>
          <a:endParaRPr lang="ru-RU"/>
        </a:p>
      </dgm:t>
    </dgm:pt>
    <dgm:pt modelId="{879B8D30-93BB-46ED-AAC8-56F4C2AE83F6}">
      <dgm:prSet phldrT="[Текст]"/>
      <dgm:spPr/>
      <dgm:t>
        <a:bodyPr/>
        <a:lstStyle/>
        <a:p>
          <a:r>
            <a:rPr lang="ru-RU" dirty="0" smtClean="0"/>
            <a:t>Информатика</a:t>
          </a:r>
          <a:endParaRPr lang="ru-RU" dirty="0"/>
        </a:p>
      </dgm:t>
    </dgm:pt>
    <dgm:pt modelId="{E6AEC52B-D0ED-4FE8-A750-07D4EF7FFB41}" type="parTrans" cxnId="{0C04DAFB-AAF5-4EC5-8DCB-4F9B9160BDA8}">
      <dgm:prSet/>
      <dgm:spPr/>
      <dgm:t>
        <a:bodyPr/>
        <a:lstStyle/>
        <a:p>
          <a:endParaRPr lang="ru-RU"/>
        </a:p>
      </dgm:t>
    </dgm:pt>
    <dgm:pt modelId="{80819E89-B8F0-4E4B-9748-E030B843762D}" type="sibTrans" cxnId="{0C04DAFB-AAF5-4EC5-8DCB-4F9B9160BDA8}">
      <dgm:prSet/>
      <dgm:spPr/>
      <dgm:t>
        <a:bodyPr/>
        <a:lstStyle/>
        <a:p>
          <a:endParaRPr lang="ru-RU"/>
        </a:p>
      </dgm:t>
    </dgm:pt>
    <dgm:pt modelId="{901A990A-B7ED-4AFE-BB7C-0CE0657B9D96}">
      <dgm:prSet phldrT="[Текст]"/>
      <dgm:spPr/>
      <dgm:t>
        <a:bodyPr/>
        <a:lstStyle/>
        <a:p>
          <a:r>
            <a:rPr lang="ru-RU" dirty="0" smtClean="0"/>
            <a:t>История</a:t>
          </a:r>
          <a:endParaRPr lang="ru-RU" dirty="0"/>
        </a:p>
      </dgm:t>
    </dgm:pt>
    <dgm:pt modelId="{A4726662-54E4-4430-8EE3-B82108795E14}" type="parTrans" cxnId="{3C5CA9F7-AB43-4770-8244-F6DAEAA89714}">
      <dgm:prSet/>
      <dgm:spPr/>
      <dgm:t>
        <a:bodyPr/>
        <a:lstStyle/>
        <a:p>
          <a:endParaRPr lang="ru-RU"/>
        </a:p>
      </dgm:t>
    </dgm:pt>
    <dgm:pt modelId="{B7B28BCA-4406-4C63-B88C-C113F8E5812D}" type="sibTrans" cxnId="{3C5CA9F7-AB43-4770-8244-F6DAEAA89714}">
      <dgm:prSet/>
      <dgm:spPr/>
      <dgm:t>
        <a:bodyPr/>
        <a:lstStyle/>
        <a:p>
          <a:endParaRPr lang="ru-RU"/>
        </a:p>
      </dgm:t>
    </dgm:pt>
    <dgm:pt modelId="{EB2036AA-79F9-4948-AEE3-8DC40D6D6D86}">
      <dgm:prSet phldrT="[Текст]"/>
      <dgm:spPr/>
      <dgm:t>
        <a:bodyPr/>
        <a:lstStyle/>
        <a:p>
          <a:r>
            <a:rPr lang="ru-RU" dirty="0" smtClean="0"/>
            <a:t>ИМЦ</a:t>
          </a:r>
          <a:endParaRPr lang="ru-RU" dirty="0"/>
        </a:p>
      </dgm:t>
    </dgm:pt>
    <dgm:pt modelId="{DF8EF4FB-7493-425C-8513-FDC3E081B579}" type="parTrans" cxnId="{7477C712-DE81-481F-824E-A0D50B8C04F6}">
      <dgm:prSet/>
      <dgm:spPr/>
      <dgm:t>
        <a:bodyPr/>
        <a:lstStyle/>
        <a:p>
          <a:endParaRPr lang="ru-RU"/>
        </a:p>
      </dgm:t>
    </dgm:pt>
    <dgm:pt modelId="{B62EAB54-2674-40F4-A05E-504A1213F65B}" type="sibTrans" cxnId="{7477C712-DE81-481F-824E-A0D50B8C04F6}">
      <dgm:prSet/>
      <dgm:spPr/>
      <dgm:t>
        <a:bodyPr/>
        <a:lstStyle/>
        <a:p>
          <a:endParaRPr lang="ru-RU"/>
        </a:p>
      </dgm:t>
    </dgm:pt>
    <dgm:pt modelId="{008D5DEA-F3FE-41D7-8F14-3D451E6F555C}">
      <dgm:prSet phldrT="[Текст]"/>
      <dgm:spPr/>
      <dgm:t>
        <a:bodyPr/>
        <a:lstStyle/>
        <a:p>
          <a:r>
            <a:rPr lang="ru-RU" dirty="0" smtClean="0"/>
            <a:t>Культурология</a:t>
          </a:r>
          <a:endParaRPr lang="ru-RU" dirty="0"/>
        </a:p>
      </dgm:t>
    </dgm:pt>
    <dgm:pt modelId="{CD805B42-89F4-4D4A-BC0B-951433C136CF}" type="parTrans" cxnId="{5AFD0132-A6F5-42CA-BBAD-3BBC7C158E32}">
      <dgm:prSet/>
      <dgm:spPr/>
      <dgm:t>
        <a:bodyPr/>
        <a:lstStyle/>
        <a:p>
          <a:endParaRPr lang="ru-RU"/>
        </a:p>
      </dgm:t>
    </dgm:pt>
    <dgm:pt modelId="{DD76B89A-40B7-43D0-B282-475B2407B2F9}" type="sibTrans" cxnId="{5AFD0132-A6F5-42CA-BBAD-3BBC7C158E32}">
      <dgm:prSet/>
      <dgm:spPr/>
      <dgm:t>
        <a:bodyPr/>
        <a:lstStyle/>
        <a:p>
          <a:endParaRPr lang="ru-RU"/>
        </a:p>
      </dgm:t>
    </dgm:pt>
    <dgm:pt modelId="{87896C1D-7F8D-45B2-8647-48357E641C2D}">
      <dgm:prSet phldrT="[Текст]"/>
      <dgm:spPr/>
      <dgm:t>
        <a:bodyPr/>
        <a:lstStyle/>
        <a:p>
          <a:r>
            <a:rPr lang="ru-RU" dirty="0" smtClean="0"/>
            <a:t>Математика</a:t>
          </a:r>
          <a:endParaRPr lang="ru-RU" dirty="0"/>
        </a:p>
      </dgm:t>
    </dgm:pt>
    <dgm:pt modelId="{2B064995-EEDF-486B-A208-068B7109664E}" type="parTrans" cxnId="{792340FD-C919-4DD5-B62E-F6C03E897948}">
      <dgm:prSet/>
      <dgm:spPr/>
      <dgm:t>
        <a:bodyPr/>
        <a:lstStyle/>
        <a:p>
          <a:endParaRPr lang="ru-RU"/>
        </a:p>
      </dgm:t>
    </dgm:pt>
    <dgm:pt modelId="{B2E00DA6-7DD5-4057-A7C7-19D0D3F3B152}" type="sibTrans" cxnId="{792340FD-C919-4DD5-B62E-F6C03E897948}">
      <dgm:prSet/>
      <dgm:spPr/>
      <dgm:t>
        <a:bodyPr/>
        <a:lstStyle/>
        <a:p>
          <a:endParaRPr lang="ru-RU"/>
        </a:p>
      </dgm:t>
    </dgm:pt>
    <dgm:pt modelId="{84D433FC-34D0-4478-9EC2-824EFD37E434}">
      <dgm:prSet phldrT="[Текст]"/>
      <dgm:spPr/>
      <dgm:t>
        <a:bodyPr/>
        <a:lstStyle/>
        <a:p>
          <a:r>
            <a:rPr lang="ru-RU" dirty="0" smtClean="0"/>
            <a:t>Обществознание</a:t>
          </a:r>
          <a:endParaRPr lang="ru-RU" dirty="0"/>
        </a:p>
      </dgm:t>
    </dgm:pt>
    <dgm:pt modelId="{E48C93CE-44EE-44B8-834A-B1F71C0DDA10}" type="parTrans" cxnId="{957BAF41-6C22-4C7C-A056-1F138DA136A0}">
      <dgm:prSet/>
      <dgm:spPr/>
      <dgm:t>
        <a:bodyPr/>
        <a:lstStyle/>
        <a:p>
          <a:endParaRPr lang="ru-RU"/>
        </a:p>
      </dgm:t>
    </dgm:pt>
    <dgm:pt modelId="{02E53FF3-94D8-4525-B4D9-DE6568E00C3B}" type="sibTrans" cxnId="{957BAF41-6C22-4C7C-A056-1F138DA136A0}">
      <dgm:prSet/>
      <dgm:spPr/>
      <dgm:t>
        <a:bodyPr/>
        <a:lstStyle/>
        <a:p>
          <a:endParaRPr lang="ru-RU"/>
        </a:p>
      </dgm:t>
    </dgm:pt>
    <dgm:pt modelId="{BD745876-A985-40FB-9E75-89739F14BDF2}">
      <dgm:prSet phldrT="[Текст]"/>
      <dgm:spPr/>
      <dgm:t>
        <a:bodyPr/>
        <a:lstStyle/>
        <a:p>
          <a:r>
            <a:rPr lang="ru-RU" dirty="0" smtClean="0"/>
            <a:t>Основы бизнеса</a:t>
          </a:r>
          <a:endParaRPr lang="ru-RU" dirty="0"/>
        </a:p>
      </dgm:t>
    </dgm:pt>
    <dgm:pt modelId="{2B70B17B-89A8-422F-836D-4B2418DC07E0}" type="parTrans" cxnId="{D86AEF10-3FCE-4D09-AAB3-80945C094C2C}">
      <dgm:prSet/>
      <dgm:spPr/>
      <dgm:t>
        <a:bodyPr/>
        <a:lstStyle/>
        <a:p>
          <a:endParaRPr lang="ru-RU"/>
        </a:p>
      </dgm:t>
    </dgm:pt>
    <dgm:pt modelId="{5910A2BE-DF2B-4760-A09B-B63B80AA9D0D}" type="sibTrans" cxnId="{D86AEF10-3FCE-4D09-AAB3-80945C094C2C}">
      <dgm:prSet/>
      <dgm:spPr/>
      <dgm:t>
        <a:bodyPr/>
        <a:lstStyle/>
        <a:p>
          <a:endParaRPr lang="ru-RU"/>
        </a:p>
      </dgm:t>
    </dgm:pt>
    <dgm:pt modelId="{27862C6E-E447-4C5C-9D2A-7163E8A6017D}">
      <dgm:prSet phldrT="[Текст]"/>
      <dgm:spPr/>
      <dgm:t>
        <a:bodyPr/>
        <a:lstStyle/>
        <a:p>
          <a:r>
            <a:rPr lang="ru-RU" dirty="0" smtClean="0"/>
            <a:t>Политология</a:t>
          </a:r>
          <a:endParaRPr lang="ru-RU" dirty="0"/>
        </a:p>
      </dgm:t>
    </dgm:pt>
    <dgm:pt modelId="{0277AF94-B7B0-4AAB-9915-C076DA9EA1BB}" type="parTrans" cxnId="{11D43083-780A-4F5B-B28F-EC5542922D05}">
      <dgm:prSet/>
      <dgm:spPr/>
      <dgm:t>
        <a:bodyPr/>
        <a:lstStyle/>
        <a:p>
          <a:endParaRPr lang="ru-RU"/>
        </a:p>
      </dgm:t>
    </dgm:pt>
    <dgm:pt modelId="{E0E9DE34-C672-4CC8-ADF8-EAE0A2335467}" type="sibTrans" cxnId="{11D43083-780A-4F5B-B28F-EC5542922D05}">
      <dgm:prSet/>
      <dgm:spPr/>
      <dgm:t>
        <a:bodyPr/>
        <a:lstStyle/>
        <a:p>
          <a:endParaRPr lang="ru-RU"/>
        </a:p>
      </dgm:t>
    </dgm:pt>
    <dgm:pt modelId="{637B3283-53B6-4CA3-8135-AC3253234DFE}">
      <dgm:prSet phldrT="[Текст]"/>
      <dgm:spPr/>
      <dgm:t>
        <a:bodyPr/>
        <a:lstStyle/>
        <a:p>
          <a:r>
            <a:rPr lang="ru-RU" dirty="0" smtClean="0"/>
            <a:t>Право</a:t>
          </a:r>
          <a:endParaRPr lang="ru-RU" dirty="0"/>
        </a:p>
      </dgm:t>
    </dgm:pt>
    <dgm:pt modelId="{871B709B-4C01-47FA-840F-55977616DFA7}" type="parTrans" cxnId="{A88AD8EC-D371-421C-942D-A95856323DFD}">
      <dgm:prSet/>
      <dgm:spPr/>
      <dgm:t>
        <a:bodyPr/>
        <a:lstStyle/>
        <a:p>
          <a:endParaRPr lang="ru-RU"/>
        </a:p>
      </dgm:t>
    </dgm:pt>
    <dgm:pt modelId="{B3A58404-2E1F-4B6F-A4DB-E4EDD5664941}" type="sibTrans" cxnId="{A88AD8EC-D371-421C-942D-A95856323DFD}">
      <dgm:prSet/>
      <dgm:spPr/>
      <dgm:t>
        <a:bodyPr/>
        <a:lstStyle/>
        <a:p>
          <a:endParaRPr lang="ru-RU"/>
        </a:p>
      </dgm:t>
    </dgm:pt>
    <dgm:pt modelId="{8561103B-2DEE-488B-9CC9-90637D4D4A4A}">
      <dgm:prSet phldrT="[Текст]"/>
      <dgm:spPr/>
      <dgm:t>
        <a:bodyPr/>
        <a:lstStyle/>
        <a:p>
          <a:r>
            <a:rPr lang="ru-RU" dirty="0" smtClean="0"/>
            <a:t>Психология</a:t>
          </a:r>
          <a:endParaRPr lang="ru-RU" dirty="0"/>
        </a:p>
      </dgm:t>
    </dgm:pt>
    <dgm:pt modelId="{02B65967-0296-4472-A80E-F6658169D6AB}" type="parTrans" cxnId="{0BC924BD-4337-4E82-8A8F-7019D7566188}">
      <dgm:prSet/>
      <dgm:spPr/>
      <dgm:t>
        <a:bodyPr/>
        <a:lstStyle/>
        <a:p>
          <a:endParaRPr lang="ru-RU"/>
        </a:p>
      </dgm:t>
    </dgm:pt>
    <dgm:pt modelId="{E3A7448A-4A56-4C8B-922C-D050650972A8}" type="sibTrans" cxnId="{0BC924BD-4337-4E82-8A8F-7019D7566188}">
      <dgm:prSet/>
      <dgm:spPr/>
      <dgm:t>
        <a:bodyPr/>
        <a:lstStyle/>
        <a:p>
          <a:endParaRPr lang="ru-RU"/>
        </a:p>
      </dgm:t>
    </dgm:pt>
    <dgm:pt modelId="{9AB6815D-8770-44A2-8C98-2A78FD1CF3BF}">
      <dgm:prSet phldrT="[Текст]"/>
      <dgm:spPr/>
      <dgm:t>
        <a:bodyPr/>
        <a:lstStyle/>
        <a:p>
          <a:r>
            <a:rPr lang="ru-RU" dirty="0" smtClean="0"/>
            <a:t>Русский язык</a:t>
          </a:r>
          <a:endParaRPr lang="ru-RU" dirty="0"/>
        </a:p>
      </dgm:t>
    </dgm:pt>
    <dgm:pt modelId="{DE89775A-6D4D-415D-82D4-B6999A5A4652}" type="parTrans" cxnId="{57D6ECCF-9520-4091-989A-1D74B3A7B62A}">
      <dgm:prSet/>
      <dgm:spPr/>
      <dgm:t>
        <a:bodyPr/>
        <a:lstStyle/>
        <a:p>
          <a:endParaRPr lang="ru-RU"/>
        </a:p>
      </dgm:t>
    </dgm:pt>
    <dgm:pt modelId="{3BCA55DC-F560-4A85-989B-25B457915F25}" type="sibTrans" cxnId="{57D6ECCF-9520-4091-989A-1D74B3A7B62A}">
      <dgm:prSet/>
      <dgm:spPr/>
      <dgm:t>
        <a:bodyPr/>
        <a:lstStyle/>
        <a:p>
          <a:endParaRPr lang="ru-RU"/>
        </a:p>
      </dgm:t>
    </dgm:pt>
    <dgm:pt modelId="{6B5C2CA1-8E6A-4B86-BE14-3AE07A184B17}">
      <dgm:prSet phldrT="[Текст]"/>
      <dgm:spPr/>
      <dgm:t>
        <a:bodyPr/>
        <a:lstStyle/>
        <a:p>
          <a:r>
            <a:rPr lang="ru-RU" dirty="0" smtClean="0"/>
            <a:t>Социология</a:t>
          </a:r>
          <a:endParaRPr lang="ru-RU" dirty="0"/>
        </a:p>
      </dgm:t>
    </dgm:pt>
    <dgm:pt modelId="{89E76328-74E6-4CA2-88DA-4A782FF8989C}" type="parTrans" cxnId="{1220F259-8AA5-4FC2-83EF-706ADBCAC4E5}">
      <dgm:prSet/>
      <dgm:spPr/>
      <dgm:t>
        <a:bodyPr/>
        <a:lstStyle/>
        <a:p>
          <a:endParaRPr lang="ru-RU"/>
        </a:p>
      </dgm:t>
    </dgm:pt>
    <dgm:pt modelId="{C65BBEDC-A064-4F68-AB89-84BE6D0C8239}" type="sibTrans" cxnId="{1220F259-8AA5-4FC2-83EF-706ADBCAC4E5}">
      <dgm:prSet/>
      <dgm:spPr/>
      <dgm:t>
        <a:bodyPr/>
        <a:lstStyle/>
        <a:p>
          <a:endParaRPr lang="ru-RU"/>
        </a:p>
      </dgm:t>
    </dgm:pt>
    <dgm:pt modelId="{7CB1F78D-C8A2-4571-B5AF-F92B6FD48D44}">
      <dgm:prSet phldrT="[Текст]"/>
      <dgm:spPr/>
      <dgm:t>
        <a:bodyPr/>
        <a:lstStyle/>
        <a:p>
          <a:r>
            <a:rPr lang="ru-RU" dirty="0" smtClean="0"/>
            <a:t>Физика</a:t>
          </a:r>
          <a:endParaRPr lang="ru-RU" dirty="0"/>
        </a:p>
      </dgm:t>
    </dgm:pt>
    <dgm:pt modelId="{90C801C4-AFAF-4BD5-9B2E-93672D0BEC4D}" type="parTrans" cxnId="{D7413424-DBE0-44EB-AC31-598CDCA9D4D1}">
      <dgm:prSet/>
      <dgm:spPr/>
      <dgm:t>
        <a:bodyPr/>
        <a:lstStyle/>
        <a:p>
          <a:endParaRPr lang="ru-RU"/>
        </a:p>
      </dgm:t>
    </dgm:pt>
    <dgm:pt modelId="{946DF1C4-A437-4BBC-833C-01F66EB1026F}" type="sibTrans" cxnId="{D7413424-DBE0-44EB-AC31-598CDCA9D4D1}">
      <dgm:prSet/>
      <dgm:spPr/>
      <dgm:t>
        <a:bodyPr/>
        <a:lstStyle/>
        <a:p>
          <a:endParaRPr lang="ru-RU"/>
        </a:p>
      </dgm:t>
    </dgm:pt>
    <dgm:pt modelId="{5B9283F6-2916-4999-A2E4-AC9DCAB28E5A}">
      <dgm:prSet phldrT="[Текст]"/>
      <dgm:spPr/>
      <dgm:t>
        <a:bodyPr/>
        <a:lstStyle/>
        <a:p>
          <a:r>
            <a:rPr lang="ru-RU" dirty="0" smtClean="0"/>
            <a:t>Филология</a:t>
          </a:r>
          <a:endParaRPr lang="ru-RU" dirty="0"/>
        </a:p>
      </dgm:t>
    </dgm:pt>
    <dgm:pt modelId="{682E757A-9E23-44A0-AC5E-2635D1E9ABA5}" type="parTrans" cxnId="{27BC91C1-8944-445A-8B79-8524DC696C1F}">
      <dgm:prSet/>
      <dgm:spPr/>
      <dgm:t>
        <a:bodyPr/>
        <a:lstStyle/>
        <a:p>
          <a:endParaRPr lang="ru-RU"/>
        </a:p>
      </dgm:t>
    </dgm:pt>
    <dgm:pt modelId="{CA78CCBE-A1D0-41CE-BD2F-A93D3FBA6AD7}" type="sibTrans" cxnId="{27BC91C1-8944-445A-8B79-8524DC696C1F}">
      <dgm:prSet/>
      <dgm:spPr/>
      <dgm:t>
        <a:bodyPr/>
        <a:lstStyle/>
        <a:p>
          <a:endParaRPr lang="ru-RU"/>
        </a:p>
      </dgm:t>
    </dgm:pt>
    <dgm:pt modelId="{525ECC6C-F124-4ECC-ACD9-8748AFAA0F8F}">
      <dgm:prSet phldrT="[Текст]"/>
      <dgm:spPr/>
      <dgm:t>
        <a:bodyPr/>
        <a:lstStyle/>
        <a:p>
          <a:r>
            <a:rPr lang="ru-RU" dirty="0" smtClean="0"/>
            <a:t>Философия</a:t>
          </a:r>
          <a:endParaRPr lang="ru-RU" dirty="0"/>
        </a:p>
      </dgm:t>
    </dgm:pt>
    <dgm:pt modelId="{08D51641-B475-4B60-BD86-D770202DCBA5}" type="parTrans" cxnId="{3510481B-EA91-400E-81DD-0470F8C68570}">
      <dgm:prSet/>
      <dgm:spPr/>
      <dgm:t>
        <a:bodyPr/>
        <a:lstStyle/>
        <a:p>
          <a:endParaRPr lang="ru-RU"/>
        </a:p>
      </dgm:t>
    </dgm:pt>
    <dgm:pt modelId="{957A8FF4-36D5-4CEE-A750-60BE6613B047}" type="sibTrans" cxnId="{3510481B-EA91-400E-81DD-0470F8C68570}">
      <dgm:prSet/>
      <dgm:spPr/>
      <dgm:t>
        <a:bodyPr/>
        <a:lstStyle/>
        <a:p>
          <a:endParaRPr lang="ru-RU"/>
        </a:p>
      </dgm:t>
    </dgm:pt>
    <dgm:pt modelId="{9202B566-9E05-425F-912F-87259B176509}">
      <dgm:prSet phldrT="[Текст]"/>
      <dgm:spPr/>
      <dgm:t>
        <a:bodyPr/>
        <a:lstStyle/>
        <a:p>
          <a:r>
            <a:rPr lang="ru-RU" dirty="0" smtClean="0"/>
            <a:t>Финансовая грамотность</a:t>
          </a:r>
          <a:endParaRPr lang="ru-RU" dirty="0"/>
        </a:p>
      </dgm:t>
    </dgm:pt>
    <dgm:pt modelId="{6C2B63CF-28C5-4D1A-81FA-A2457AE6CACD}" type="parTrans" cxnId="{A7BC47AE-4B0A-4654-B92F-73199311ACE1}">
      <dgm:prSet/>
      <dgm:spPr/>
      <dgm:t>
        <a:bodyPr/>
        <a:lstStyle/>
        <a:p>
          <a:endParaRPr lang="ru-RU"/>
        </a:p>
      </dgm:t>
    </dgm:pt>
    <dgm:pt modelId="{A2DF165B-AEDE-4B6A-A96F-B63147EC686C}" type="sibTrans" cxnId="{A7BC47AE-4B0A-4654-B92F-73199311ACE1}">
      <dgm:prSet/>
      <dgm:spPr/>
      <dgm:t>
        <a:bodyPr/>
        <a:lstStyle/>
        <a:p>
          <a:endParaRPr lang="ru-RU"/>
        </a:p>
      </dgm:t>
    </dgm:pt>
    <dgm:pt modelId="{82ACE29E-A841-4A94-8FAF-ECE1D72C9E5F}">
      <dgm:prSet phldrT="[Текст]"/>
      <dgm:spPr/>
      <dgm:t>
        <a:bodyPr/>
        <a:lstStyle/>
        <a:p>
          <a:endParaRPr lang="ru-RU" dirty="0"/>
        </a:p>
      </dgm:t>
    </dgm:pt>
    <dgm:pt modelId="{CF5BC9B7-A22A-4C42-82A6-A971FEF6D736}" type="parTrans" cxnId="{E634E281-B3CF-4669-A785-ADF46BB250F9}">
      <dgm:prSet/>
      <dgm:spPr/>
      <dgm:t>
        <a:bodyPr/>
        <a:lstStyle/>
        <a:p>
          <a:endParaRPr lang="ru-RU"/>
        </a:p>
      </dgm:t>
    </dgm:pt>
    <dgm:pt modelId="{51D3E90A-6BD0-420F-9EC0-C8AB99A4ED5F}" type="sibTrans" cxnId="{E634E281-B3CF-4669-A785-ADF46BB250F9}">
      <dgm:prSet/>
      <dgm:spPr/>
      <dgm:t>
        <a:bodyPr/>
        <a:lstStyle/>
        <a:p>
          <a:endParaRPr lang="ru-RU"/>
        </a:p>
      </dgm:t>
    </dgm:pt>
    <dgm:pt modelId="{CBD22E5D-D1AE-4D86-ACF3-022EDFDCEB8B}">
      <dgm:prSet phldrT="[Текст]"/>
      <dgm:spPr/>
      <dgm:t>
        <a:bodyPr/>
        <a:lstStyle/>
        <a:p>
          <a:r>
            <a:rPr lang="ru-RU" dirty="0" smtClean="0"/>
            <a:t>Химия</a:t>
          </a:r>
          <a:endParaRPr lang="ru-RU" dirty="0"/>
        </a:p>
      </dgm:t>
    </dgm:pt>
    <dgm:pt modelId="{E4A6521B-1798-46E3-8918-338DCE182331}" type="parTrans" cxnId="{B7C83C82-12D1-419F-B65B-882485C71F18}">
      <dgm:prSet/>
      <dgm:spPr/>
      <dgm:t>
        <a:bodyPr/>
        <a:lstStyle/>
        <a:p>
          <a:endParaRPr lang="ru-RU"/>
        </a:p>
      </dgm:t>
    </dgm:pt>
    <dgm:pt modelId="{5F5C4A98-FDAF-45A4-889E-DE9DBC3C8970}" type="sibTrans" cxnId="{B7C83C82-12D1-419F-B65B-882485C71F18}">
      <dgm:prSet/>
      <dgm:spPr/>
      <dgm:t>
        <a:bodyPr/>
        <a:lstStyle/>
        <a:p>
          <a:endParaRPr lang="ru-RU"/>
        </a:p>
      </dgm:t>
    </dgm:pt>
    <dgm:pt modelId="{98859850-C6D8-4EC0-9B83-597EBB0DDF64}">
      <dgm:prSet phldrT="[Текст]"/>
      <dgm:spPr/>
      <dgm:t>
        <a:bodyPr/>
        <a:lstStyle/>
        <a:p>
          <a:r>
            <a:rPr lang="ru-RU" dirty="0" smtClean="0"/>
            <a:t>Экономика</a:t>
          </a:r>
          <a:endParaRPr lang="ru-RU" dirty="0"/>
        </a:p>
      </dgm:t>
    </dgm:pt>
    <dgm:pt modelId="{7DF05C11-4104-4439-86F4-006937E14C8D}" type="parTrans" cxnId="{341740E9-F877-4110-8456-7B0E545EE8D0}">
      <dgm:prSet/>
      <dgm:spPr/>
      <dgm:t>
        <a:bodyPr/>
        <a:lstStyle/>
        <a:p>
          <a:endParaRPr lang="ru-RU"/>
        </a:p>
      </dgm:t>
    </dgm:pt>
    <dgm:pt modelId="{51FC0E76-7803-445D-9876-8CC76C1B6CB9}" type="sibTrans" cxnId="{341740E9-F877-4110-8456-7B0E545EE8D0}">
      <dgm:prSet/>
      <dgm:spPr/>
      <dgm:t>
        <a:bodyPr/>
        <a:lstStyle/>
        <a:p>
          <a:endParaRPr lang="ru-RU"/>
        </a:p>
      </dgm:t>
    </dgm:pt>
    <dgm:pt modelId="{3007FE7E-C1AB-47DD-8314-D7EB520C257C}">
      <dgm:prSet phldrT="[Текст]"/>
      <dgm:spPr/>
      <dgm:t>
        <a:bodyPr/>
        <a:lstStyle/>
        <a:p>
          <a:r>
            <a:rPr lang="ru-RU" dirty="0" smtClean="0"/>
            <a:t>Электроника и вычислительная техника</a:t>
          </a:r>
          <a:endParaRPr lang="ru-RU" dirty="0"/>
        </a:p>
      </dgm:t>
    </dgm:pt>
    <dgm:pt modelId="{6B89A874-C712-4F3E-B670-4C700689256B}" type="parTrans" cxnId="{68C850CE-3FD0-46D1-9EE5-54DA867523C4}">
      <dgm:prSet/>
      <dgm:spPr/>
      <dgm:t>
        <a:bodyPr/>
        <a:lstStyle/>
        <a:p>
          <a:endParaRPr lang="ru-RU"/>
        </a:p>
      </dgm:t>
    </dgm:pt>
    <dgm:pt modelId="{F654ED6F-ED39-4379-8232-D8D988BCD933}" type="sibTrans" cxnId="{68C850CE-3FD0-46D1-9EE5-54DA867523C4}">
      <dgm:prSet/>
      <dgm:spPr/>
      <dgm:t>
        <a:bodyPr/>
        <a:lstStyle/>
        <a:p>
          <a:endParaRPr lang="ru-RU"/>
        </a:p>
      </dgm:t>
    </dgm:pt>
    <dgm:pt modelId="{DA137D05-E6C9-447A-8F7C-8BEE718C876E}">
      <dgm:prSet phldrT="[Текст]"/>
      <dgm:spPr/>
      <dgm:t>
        <a:bodyPr/>
        <a:lstStyle/>
        <a:p>
          <a:r>
            <a:rPr lang="ru-RU" dirty="0" smtClean="0"/>
            <a:t>Экономика</a:t>
          </a:r>
          <a:endParaRPr lang="ru-RU" dirty="0"/>
        </a:p>
      </dgm:t>
    </dgm:pt>
    <dgm:pt modelId="{D0C6D638-8077-425F-AB60-33B38A11CAB3}" type="sibTrans" cxnId="{69A15F0A-C47C-4061-8B7E-EC9F4BFCE26E}">
      <dgm:prSet/>
      <dgm:spPr/>
      <dgm:t>
        <a:bodyPr/>
        <a:lstStyle/>
        <a:p>
          <a:endParaRPr lang="ru-RU"/>
        </a:p>
      </dgm:t>
    </dgm:pt>
    <dgm:pt modelId="{BA3310C5-E332-4BE2-A61B-BB0181EFCD97}" type="parTrans" cxnId="{69A15F0A-C47C-4061-8B7E-EC9F4BFCE26E}">
      <dgm:prSet/>
      <dgm:spPr/>
      <dgm:t>
        <a:bodyPr/>
        <a:lstStyle/>
        <a:p>
          <a:endParaRPr lang="ru-RU"/>
        </a:p>
      </dgm:t>
    </dgm:pt>
    <dgm:pt modelId="{70BE9124-A503-4925-B76D-3CFEF0F85E8C}">
      <dgm:prSet phldrT="[Текст]"/>
      <dgm:spPr/>
      <dgm:t>
        <a:bodyPr/>
        <a:lstStyle/>
        <a:p>
          <a:r>
            <a:rPr lang="ru-RU" dirty="0" smtClean="0"/>
            <a:t>Филология</a:t>
          </a:r>
          <a:endParaRPr lang="ru-RU" dirty="0"/>
        </a:p>
      </dgm:t>
    </dgm:pt>
    <dgm:pt modelId="{1B5520B7-321C-49A3-A8A5-B25412C2C94F}" type="sibTrans" cxnId="{0EA454BB-24FF-48E8-A2C5-8A0402433DF1}">
      <dgm:prSet/>
      <dgm:spPr/>
      <dgm:t>
        <a:bodyPr/>
        <a:lstStyle/>
        <a:p>
          <a:endParaRPr lang="ru-RU"/>
        </a:p>
      </dgm:t>
    </dgm:pt>
    <dgm:pt modelId="{DE71363F-DCC7-49B5-B57D-33CE74D226CD}" type="parTrans" cxnId="{0EA454BB-24FF-48E8-A2C5-8A0402433DF1}">
      <dgm:prSet/>
      <dgm:spPr/>
      <dgm:t>
        <a:bodyPr/>
        <a:lstStyle/>
        <a:p>
          <a:endParaRPr lang="ru-RU"/>
        </a:p>
      </dgm:t>
    </dgm:pt>
    <dgm:pt modelId="{708C1A62-B319-46F8-AEE2-D4C793E80F6B}">
      <dgm:prSet phldrT="[Текст]"/>
      <dgm:spPr/>
      <dgm:t>
        <a:bodyPr/>
        <a:lstStyle/>
        <a:p>
          <a:r>
            <a:rPr lang="ru-RU" dirty="0" smtClean="0"/>
            <a:t>Обществознание</a:t>
          </a:r>
          <a:endParaRPr lang="ru-RU" dirty="0"/>
        </a:p>
      </dgm:t>
    </dgm:pt>
    <dgm:pt modelId="{40657ECA-EEBE-4812-A9A1-91020FA3C36A}" type="sibTrans" cxnId="{0270C86B-C812-4CA8-BDB7-8C047064AADB}">
      <dgm:prSet/>
      <dgm:spPr/>
      <dgm:t>
        <a:bodyPr/>
        <a:lstStyle/>
        <a:p>
          <a:endParaRPr lang="ru-RU"/>
        </a:p>
      </dgm:t>
    </dgm:pt>
    <dgm:pt modelId="{F79AD2FC-C869-48D3-A734-5364FD638E1A}" type="parTrans" cxnId="{0270C86B-C812-4CA8-BDB7-8C047064AADB}">
      <dgm:prSet/>
      <dgm:spPr/>
      <dgm:t>
        <a:bodyPr/>
        <a:lstStyle/>
        <a:p>
          <a:endParaRPr lang="ru-RU"/>
        </a:p>
      </dgm:t>
    </dgm:pt>
    <dgm:pt modelId="{71EBDC3E-0EB5-4068-B81E-78F36BD611F8}">
      <dgm:prSet phldrT="[Текст]"/>
      <dgm:spPr/>
      <dgm:t>
        <a:bodyPr/>
        <a:lstStyle/>
        <a:p>
          <a:r>
            <a:rPr lang="ru-RU" dirty="0" smtClean="0"/>
            <a:t>Русский язык</a:t>
          </a:r>
          <a:endParaRPr lang="ru-RU" dirty="0"/>
        </a:p>
      </dgm:t>
    </dgm:pt>
    <dgm:pt modelId="{49E8CFC2-1FB7-4138-8792-18DE8FD10881}" type="sibTrans" cxnId="{C646C2F5-013E-4B0D-BC36-06C532717687}">
      <dgm:prSet/>
      <dgm:spPr/>
      <dgm:t>
        <a:bodyPr/>
        <a:lstStyle/>
        <a:p>
          <a:endParaRPr lang="ru-RU"/>
        </a:p>
      </dgm:t>
    </dgm:pt>
    <dgm:pt modelId="{D2B86512-FD37-4F50-AB76-0825CF97D8EE}" type="parTrans" cxnId="{C646C2F5-013E-4B0D-BC36-06C532717687}">
      <dgm:prSet/>
      <dgm:spPr/>
      <dgm:t>
        <a:bodyPr/>
        <a:lstStyle/>
        <a:p>
          <a:endParaRPr lang="ru-RU"/>
        </a:p>
      </dgm:t>
    </dgm:pt>
    <dgm:pt modelId="{7BCDB06E-025F-4C02-ACA7-ADFA03EFE2C6}">
      <dgm:prSet phldrT="[Текст]"/>
      <dgm:spPr/>
      <dgm:t>
        <a:bodyPr/>
        <a:lstStyle/>
        <a:p>
          <a:r>
            <a:rPr lang="ru-RU" dirty="0" smtClean="0"/>
            <a:t>Математика</a:t>
          </a:r>
          <a:endParaRPr lang="ru-RU" dirty="0"/>
        </a:p>
      </dgm:t>
    </dgm:pt>
    <dgm:pt modelId="{1E7EEA85-5184-4728-8A45-9DDF5004A8EF}" type="sibTrans" cxnId="{D7A0C958-48F5-4B41-B6EB-7C943A64136D}">
      <dgm:prSet/>
      <dgm:spPr/>
      <dgm:t>
        <a:bodyPr/>
        <a:lstStyle/>
        <a:p>
          <a:endParaRPr lang="ru-RU"/>
        </a:p>
      </dgm:t>
    </dgm:pt>
    <dgm:pt modelId="{6F19FF2A-0E4A-4140-9B5B-3FFD1B575BE0}" type="parTrans" cxnId="{D7A0C958-48F5-4B41-B6EB-7C943A64136D}">
      <dgm:prSet/>
      <dgm:spPr/>
      <dgm:t>
        <a:bodyPr/>
        <a:lstStyle/>
        <a:p>
          <a:endParaRPr lang="ru-RU"/>
        </a:p>
      </dgm:t>
    </dgm:pt>
    <dgm:pt modelId="{880AEC4F-C662-4B22-A664-550453F046E2}">
      <dgm:prSet phldrT="[Текст]"/>
      <dgm:spPr/>
      <dgm:t>
        <a:bodyPr/>
        <a:lstStyle/>
        <a:p>
          <a:r>
            <a:rPr lang="ru-RU" dirty="0" smtClean="0"/>
            <a:t>История</a:t>
          </a:r>
          <a:endParaRPr lang="ru-RU" dirty="0"/>
        </a:p>
      </dgm:t>
    </dgm:pt>
    <dgm:pt modelId="{ED061D9A-1001-46F2-91F3-B71C76905ECF}" type="sibTrans" cxnId="{42881BBC-B74B-4A20-AB9B-76A075AAA524}">
      <dgm:prSet/>
      <dgm:spPr/>
      <dgm:t>
        <a:bodyPr/>
        <a:lstStyle/>
        <a:p>
          <a:endParaRPr lang="ru-RU"/>
        </a:p>
      </dgm:t>
    </dgm:pt>
    <dgm:pt modelId="{D4EC76C3-D325-497A-A794-7D5D8CBEDDE9}" type="parTrans" cxnId="{42881BBC-B74B-4A20-AB9B-76A075AAA524}">
      <dgm:prSet/>
      <dgm:spPr/>
      <dgm:t>
        <a:bodyPr/>
        <a:lstStyle/>
        <a:p>
          <a:endParaRPr lang="ru-RU"/>
        </a:p>
      </dgm:t>
    </dgm:pt>
    <dgm:pt modelId="{E2635684-8930-4782-B7F9-23F145F70618}">
      <dgm:prSet phldrT="[Текст]"/>
      <dgm:spPr/>
      <dgm:t>
        <a:bodyPr/>
        <a:lstStyle/>
        <a:p>
          <a:r>
            <a:rPr lang="ru-RU" dirty="0" smtClean="0"/>
            <a:t>Иностранные языки</a:t>
          </a:r>
          <a:endParaRPr lang="ru-RU" dirty="0"/>
        </a:p>
      </dgm:t>
    </dgm:pt>
    <dgm:pt modelId="{5C66DF8F-870C-41CD-A53F-242EFE09825D}" type="sibTrans" cxnId="{9DE5C0AD-25CE-44D4-8A52-116125312A77}">
      <dgm:prSet/>
      <dgm:spPr/>
      <dgm:t>
        <a:bodyPr/>
        <a:lstStyle/>
        <a:p>
          <a:endParaRPr lang="ru-RU"/>
        </a:p>
      </dgm:t>
    </dgm:pt>
    <dgm:pt modelId="{77A1E634-44AE-4DBE-AD6B-41FF5B66F1FD}" type="parTrans" cxnId="{9DE5C0AD-25CE-44D4-8A52-116125312A77}">
      <dgm:prSet/>
      <dgm:spPr/>
      <dgm:t>
        <a:bodyPr/>
        <a:lstStyle/>
        <a:p>
          <a:endParaRPr lang="ru-RU"/>
        </a:p>
      </dgm:t>
    </dgm:pt>
    <dgm:pt modelId="{12BD5F9E-EB47-4B3D-9734-4588A75E7E6C}" type="pres">
      <dgm:prSet presAssocID="{E2E90DCD-4586-4CFA-8DBF-7D79B08EE2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A6179D-5F0E-440E-805C-C2F6D5D92AFB}" type="pres">
      <dgm:prSet presAssocID="{6C0E3814-11BD-4870-8C96-076670666140}" presName="composite" presStyleCnt="0"/>
      <dgm:spPr/>
    </dgm:pt>
    <dgm:pt modelId="{42A1D784-BFC7-44AC-9493-9267DED0CB76}" type="pres">
      <dgm:prSet presAssocID="{6C0E3814-11BD-4870-8C96-076670666140}" presName="parTx" presStyleLbl="alignNode1" presStyleIdx="0" presStyleCnt="3" custLinFactNeighborX="-50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3B974-81BE-4D0C-9BE0-89D0043C9BD9}" type="pres">
      <dgm:prSet presAssocID="{6C0E3814-11BD-4870-8C96-07667066614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A70876-1A0E-44A9-984A-D7C47AC18F7C}" type="pres">
      <dgm:prSet presAssocID="{C777F601-AC74-4D8D-9547-795BE04B0E78}" presName="space" presStyleCnt="0"/>
      <dgm:spPr/>
    </dgm:pt>
    <dgm:pt modelId="{D2EAB829-A25D-4A08-B49F-8D9D6BD2DC13}" type="pres">
      <dgm:prSet presAssocID="{8CE0DF5C-058C-4E30-BDE1-E34CC777B86F}" presName="composite" presStyleCnt="0"/>
      <dgm:spPr/>
    </dgm:pt>
    <dgm:pt modelId="{6F38E05A-675F-462C-8F35-99F87112C3CC}" type="pres">
      <dgm:prSet presAssocID="{8CE0DF5C-058C-4E30-BDE1-E34CC777B86F}" presName="parTx" presStyleLbl="alignNode1" presStyleIdx="1" presStyleCnt="3" custLinFactNeighborX="-88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E6CD76-E081-43D4-B766-EC26756EE0AC}" type="pres">
      <dgm:prSet presAssocID="{8CE0DF5C-058C-4E30-BDE1-E34CC777B86F}" presName="desTx" presStyleLbl="alignAccFollowNode1" presStyleIdx="1" presStyleCnt="3" custLinFactNeighborX="-8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7DF39-0A85-4536-B497-EBD151D60E60}" type="pres">
      <dgm:prSet presAssocID="{209F9BBA-F1B1-40E1-A009-583F8E27AD55}" presName="space" presStyleCnt="0"/>
      <dgm:spPr/>
    </dgm:pt>
    <dgm:pt modelId="{6190E445-3D2C-4271-9FAA-2DF791053C08}" type="pres">
      <dgm:prSet presAssocID="{53AEC927-2E46-4094-A516-004B6B5D82EC}" presName="composite" presStyleCnt="0"/>
      <dgm:spPr/>
    </dgm:pt>
    <dgm:pt modelId="{B1264C9F-8093-468A-8360-E6334563B478}" type="pres">
      <dgm:prSet presAssocID="{53AEC927-2E46-4094-A516-004B6B5D82EC}" presName="parTx" presStyleLbl="alignNode1" presStyleIdx="2" presStyleCnt="3" custLinFactNeighborX="-185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4006F-05F6-4C65-9993-149CE8E0E21B}" type="pres">
      <dgm:prSet presAssocID="{53AEC927-2E46-4094-A516-004B6B5D82EC}" presName="desTx" presStyleLbl="alignAccFollowNode1" presStyleIdx="2" presStyleCnt="3" custLinFactNeighborX="-18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5CA9F7-AB43-4770-8244-F6DAEAA89714}" srcId="{53AEC927-2E46-4094-A516-004B6B5D82EC}" destId="{901A990A-B7ED-4AFE-BB7C-0CE0657B9D96}" srcOrd="7" destOrd="0" parTransId="{A4726662-54E4-4430-8EE3-B82108795E14}" sibTransId="{B7B28BCA-4406-4C63-B88C-C113F8E5812D}"/>
    <dgm:cxn modelId="{1E8F7EBB-50E0-4DB5-B0E1-33EDE70008B8}" type="presOf" srcId="{70BE9124-A503-4925-B76D-3CFEF0F85E8C}" destId="{4EE6CD76-E081-43D4-B766-EC26756EE0AC}" srcOrd="0" destOrd="5" presId="urn:microsoft.com/office/officeart/2005/8/layout/hList1"/>
    <dgm:cxn modelId="{EE0BEDC3-33AD-4042-A415-593171CC9E5A}" type="presOf" srcId="{7BCDB06E-025F-4C02-ACA7-ADFA03EFE2C6}" destId="{4EE6CD76-E081-43D4-B766-EC26756EE0AC}" srcOrd="0" destOrd="2" presId="urn:microsoft.com/office/officeart/2005/8/layout/hList1"/>
    <dgm:cxn modelId="{0A7EC313-9914-456A-A76D-48B43375E476}" type="presOf" srcId="{BD745876-A985-40FB-9E75-89739F14BDF2}" destId="{FB14006F-05F6-4C65-9993-149CE8E0E21B}" srcOrd="0" destOrd="12" presId="urn:microsoft.com/office/officeart/2005/8/layout/hList1"/>
    <dgm:cxn modelId="{181FEB60-8217-4BE1-A722-BE5EF856C6F0}" type="presOf" srcId="{94CE7F67-A7D7-4BE0-8B6F-AED18FF7D534}" destId="{E453B974-81BE-4D0C-9BE0-89D0043C9BD9}" srcOrd="0" destOrd="0" presId="urn:microsoft.com/office/officeart/2005/8/layout/hList1"/>
    <dgm:cxn modelId="{11D43083-780A-4F5B-B28F-EC5542922D05}" srcId="{53AEC927-2E46-4094-A516-004B6B5D82EC}" destId="{27862C6E-E447-4C5C-9D2A-7163E8A6017D}" srcOrd="13" destOrd="0" parTransId="{0277AF94-B7B0-4AAB-9915-C076DA9EA1BB}" sibTransId="{E0E9DE34-C672-4CC8-ADF8-EAE0A2335467}"/>
    <dgm:cxn modelId="{3510481B-EA91-400E-81DD-0470F8C68570}" srcId="{53AEC927-2E46-4094-A516-004B6B5D82EC}" destId="{525ECC6C-F124-4ECC-ACD9-8748AFAA0F8F}" srcOrd="20" destOrd="0" parTransId="{08D51641-B475-4B60-BD86-D770202DCBA5}" sibTransId="{957A8FF4-36D5-4CEE-A750-60BE6613B047}"/>
    <dgm:cxn modelId="{60FCFC84-AB7A-42E5-A219-34EC196258D2}" type="presOf" srcId="{E2E90DCD-4586-4CFA-8DBF-7D79B08EE2BE}" destId="{12BD5F9E-EB47-4B3D-9734-4588A75E7E6C}" srcOrd="0" destOrd="0" presId="urn:microsoft.com/office/officeart/2005/8/layout/hList1"/>
    <dgm:cxn modelId="{9D224F01-79CB-4D5B-A20B-99D23E01353D}" type="presOf" srcId="{5B9283F6-2916-4999-A2E4-AC9DCAB28E5A}" destId="{FB14006F-05F6-4C65-9993-149CE8E0E21B}" srcOrd="0" destOrd="19" presId="urn:microsoft.com/office/officeart/2005/8/layout/hList1"/>
    <dgm:cxn modelId="{0BC924BD-4337-4E82-8A8F-7019D7566188}" srcId="{53AEC927-2E46-4094-A516-004B6B5D82EC}" destId="{8561103B-2DEE-488B-9CC9-90637D4D4A4A}" srcOrd="15" destOrd="0" parTransId="{02B65967-0296-4472-A80E-F6658169D6AB}" sibTransId="{E3A7448A-4A56-4C8B-922C-D050650972A8}"/>
    <dgm:cxn modelId="{4FF74C51-7B6D-4FE3-8A32-6BAFBCAC5844}" type="presOf" srcId="{E2635684-8930-4782-B7F9-23F145F70618}" destId="{4EE6CD76-E081-43D4-B766-EC26756EE0AC}" srcOrd="0" destOrd="0" presId="urn:microsoft.com/office/officeart/2005/8/layout/hList1"/>
    <dgm:cxn modelId="{27BC91C1-8944-445A-8B79-8524DC696C1F}" srcId="{53AEC927-2E46-4094-A516-004B6B5D82EC}" destId="{5B9283F6-2916-4999-A2E4-AC9DCAB28E5A}" srcOrd="19" destOrd="0" parTransId="{682E757A-9E23-44A0-AC5E-2635D1E9ABA5}" sibTransId="{CA78CCBE-A1D0-41CE-BD2F-A93D3FBA6AD7}"/>
    <dgm:cxn modelId="{A88AD8EC-D371-421C-942D-A95856323DFD}" srcId="{53AEC927-2E46-4094-A516-004B6B5D82EC}" destId="{637B3283-53B6-4CA3-8135-AC3253234DFE}" srcOrd="14" destOrd="0" parTransId="{871B709B-4C01-47FA-840F-55977616DFA7}" sibTransId="{B3A58404-2E1F-4B6F-A4DB-E4EDD5664941}"/>
    <dgm:cxn modelId="{84CBD619-7DE3-4320-9D84-749D0DE54DE8}" type="presOf" srcId="{71EBDC3E-0EB5-4068-B81E-78F36BD611F8}" destId="{4EE6CD76-E081-43D4-B766-EC26756EE0AC}" srcOrd="0" destOrd="3" presId="urn:microsoft.com/office/officeart/2005/8/layout/hList1"/>
    <dgm:cxn modelId="{A7C0C84A-751F-4034-A301-CD25801DD7FA}" type="presOf" srcId="{525ECC6C-F124-4ECC-ACD9-8748AFAA0F8F}" destId="{FB14006F-05F6-4C65-9993-149CE8E0E21B}" srcOrd="0" destOrd="20" presId="urn:microsoft.com/office/officeart/2005/8/layout/hList1"/>
    <dgm:cxn modelId="{0EA454BB-24FF-48E8-A2C5-8A0402433DF1}" srcId="{8CE0DF5C-058C-4E30-BDE1-E34CC777B86F}" destId="{70BE9124-A503-4925-B76D-3CFEF0F85E8C}" srcOrd="5" destOrd="0" parTransId="{DE71363F-DCC7-49B5-B57D-33CE74D226CD}" sibTransId="{1B5520B7-321C-49A3-A8A5-B25412C2C94F}"/>
    <dgm:cxn modelId="{C81E9D4F-47D5-4A65-99A6-FAA002336490}" type="presOf" srcId="{B249216F-7D0E-4692-9A69-3D49B8AB87EA}" destId="{FB14006F-05F6-4C65-9993-149CE8E0E21B}" srcOrd="0" destOrd="2" presId="urn:microsoft.com/office/officeart/2005/8/layout/hList1"/>
    <dgm:cxn modelId="{DF6F347C-3011-4805-8223-F044EA84D6D2}" type="presOf" srcId="{008D5DEA-F3FE-41D7-8F14-3D451E6F555C}" destId="{FB14006F-05F6-4C65-9993-149CE8E0E21B}" srcOrd="0" destOrd="9" presId="urn:microsoft.com/office/officeart/2005/8/layout/hList1"/>
    <dgm:cxn modelId="{B7C83C82-12D1-419F-B65B-882485C71F18}" srcId="{53AEC927-2E46-4094-A516-004B6B5D82EC}" destId="{CBD22E5D-D1AE-4D86-ACF3-022EDFDCEB8B}" srcOrd="22" destOrd="0" parTransId="{E4A6521B-1798-46E3-8918-338DCE182331}" sibTransId="{5F5C4A98-FDAF-45A4-889E-DE9DBC3C8970}"/>
    <dgm:cxn modelId="{792340FD-C919-4DD5-B62E-F6C03E897948}" srcId="{53AEC927-2E46-4094-A516-004B6B5D82EC}" destId="{87896C1D-7F8D-45B2-8647-48357E641C2D}" srcOrd="10" destOrd="0" parTransId="{2B064995-EEDF-486B-A208-068B7109664E}" sibTransId="{B2E00DA6-7DD5-4057-A7C7-19D0D3F3B152}"/>
    <dgm:cxn modelId="{E3DEE363-40F6-4144-999E-EE34E2EAEDD4}" type="presOf" srcId="{880AEC4F-C662-4B22-A664-550453F046E2}" destId="{4EE6CD76-E081-43D4-B766-EC26756EE0AC}" srcOrd="0" destOrd="1" presId="urn:microsoft.com/office/officeart/2005/8/layout/hList1"/>
    <dgm:cxn modelId="{68C850CE-3FD0-46D1-9EE5-54DA867523C4}" srcId="{53AEC927-2E46-4094-A516-004B6B5D82EC}" destId="{3007FE7E-C1AB-47DD-8314-D7EB520C257C}" srcOrd="24" destOrd="0" parTransId="{6B89A874-C712-4F3E-B670-4C700689256B}" sibTransId="{F654ED6F-ED39-4379-8232-D8D988BCD933}"/>
    <dgm:cxn modelId="{D86AEF10-3FCE-4D09-AAB3-80945C094C2C}" srcId="{53AEC927-2E46-4094-A516-004B6B5D82EC}" destId="{BD745876-A985-40FB-9E75-89739F14BDF2}" srcOrd="12" destOrd="0" parTransId="{2B70B17B-89A8-422F-836D-4B2418DC07E0}" sibTransId="{5910A2BE-DF2B-4760-A09B-B63B80AA9D0D}"/>
    <dgm:cxn modelId="{F9CA5456-0D67-4B71-8BE4-6C0440EF14DA}" type="presOf" srcId="{C985F16C-7BE4-4204-BC79-FB10E91CBDF8}" destId="{E453B974-81BE-4D0C-9BE0-89D0043C9BD9}" srcOrd="0" destOrd="2" presId="urn:microsoft.com/office/officeart/2005/8/layout/hList1"/>
    <dgm:cxn modelId="{4B805FD7-4952-4D98-AB86-E647521DC4AD}" type="presOf" srcId="{7CB1F78D-C8A2-4571-B5AF-F92B6FD48D44}" destId="{FB14006F-05F6-4C65-9993-149CE8E0E21B}" srcOrd="0" destOrd="18" presId="urn:microsoft.com/office/officeart/2005/8/layout/hList1"/>
    <dgm:cxn modelId="{57D6ECCF-9520-4091-989A-1D74B3A7B62A}" srcId="{53AEC927-2E46-4094-A516-004B6B5D82EC}" destId="{9AB6815D-8770-44A2-8C98-2A78FD1CF3BF}" srcOrd="16" destOrd="0" parTransId="{DE89775A-6D4D-415D-82D4-B6999A5A4652}" sibTransId="{3BCA55DC-F560-4A85-989B-25B457915F25}"/>
    <dgm:cxn modelId="{957BAF41-6C22-4C7C-A056-1F138DA136A0}" srcId="{53AEC927-2E46-4094-A516-004B6B5D82EC}" destId="{84D433FC-34D0-4478-9EC2-824EFD37E434}" srcOrd="11" destOrd="0" parTransId="{E48C93CE-44EE-44B8-834A-B1F71C0DDA10}" sibTransId="{02E53FF3-94D8-4525-B4D9-DE6568E00C3B}"/>
    <dgm:cxn modelId="{2B80FB65-7C15-4BB3-94F7-EE438D24BEC3}" type="presOf" srcId="{8561103B-2DEE-488B-9CC9-90637D4D4A4A}" destId="{FB14006F-05F6-4C65-9993-149CE8E0E21B}" srcOrd="0" destOrd="15" presId="urn:microsoft.com/office/officeart/2005/8/layout/hList1"/>
    <dgm:cxn modelId="{BDDEEE25-6165-424A-B8CC-AEB5C836BDC9}" srcId="{E2E90DCD-4586-4CFA-8DBF-7D79B08EE2BE}" destId="{53AEC927-2E46-4094-A516-004B6B5D82EC}" srcOrd="2" destOrd="0" parTransId="{37168751-2CA2-4668-AD0E-0C5353F85B55}" sibTransId="{4686204F-4D23-4F2A-9F91-7AF6E61F56DB}"/>
    <dgm:cxn modelId="{38E0942A-4BF9-4E16-BD0C-0102DF68D2AA}" srcId="{53AEC927-2E46-4094-A516-004B6B5D82EC}" destId="{B249216F-7D0E-4692-9A69-3D49B8AB87EA}" srcOrd="2" destOrd="0" parTransId="{A32AA5B7-0E90-4B19-A3C2-24B5EE7DBA2E}" sibTransId="{702D33AA-DDEB-4572-B5DD-8210A3D82125}"/>
    <dgm:cxn modelId="{7381A6F2-7105-4642-81F3-061EE0546300}" type="presOf" srcId="{6B5C2CA1-8E6A-4B86-BE14-3AE07A184B17}" destId="{FB14006F-05F6-4C65-9993-149CE8E0E21B}" srcOrd="0" destOrd="17" presId="urn:microsoft.com/office/officeart/2005/8/layout/hList1"/>
    <dgm:cxn modelId="{21F8F076-18C2-4806-8E14-86AB7239080D}" type="presOf" srcId="{5502D688-7CE9-4216-BB91-7E1E727FD5D6}" destId="{FB14006F-05F6-4C65-9993-149CE8E0E21B}" srcOrd="0" destOrd="1" presId="urn:microsoft.com/office/officeart/2005/8/layout/hList1"/>
    <dgm:cxn modelId="{3C0D8945-A460-47A7-BFAC-E2BFE31F8288}" type="presOf" srcId="{82ACE29E-A841-4A94-8FAF-ECE1D72C9E5F}" destId="{FB14006F-05F6-4C65-9993-149CE8E0E21B}" srcOrd="0" destOrd="25" presId="urn:microsoft.com/office/officeart/2005/8/layout/hList1"/>
    <dgm:cxn modelId="{A7BE4E54-67BA-473D-8D31-6CF998486F7A}" srcId="{53AEC927-2E46-4094-A516-004B6B5D82EC}" destId="{339A07BC-1E60-4858-B4FB-8A73C2B9F26F}" srcOrd="4" destOrd="0" parTransId="{29E5CF0F-D90A-4089-AD5C-0E8A89900316}" sibTransId="{BB60389F-5625-456C-AD56-7E2B0111D642}"/>
    <dgm:cxn modelId="{BDEBFDEA-DEE5-419D-B2D4-5C431DC37460}" type="presOf" srcId="{6F120100-42B0-45B3-99CF-AE3CA4AD3E4A}" destId="{E453B974-81BE-4D0C-9BE0-89D0043C9BD9}" srcOrd="0" destOrd="1" presId="urn:microsoft.com/office/officeart/2005/8/layout/hList1"/>
    <dgm:cxn modelId="{66DDB71D-84BA-465B-B153-844A13086B88}" type="presOf" srcId="{6C0E3814-11BD-4870-8C96-076670666140}" destId="{42A1D784-BFC7-44AC-9493-9267DED0CB76}" srcOrd="0" destOrd="0" presId="urn:microsoft.com/office/officeart/2005/8/layout/hList1"/>
    <dgm:cxn modelId="{66FD5D72-B5EF-4695-ABBA-BB385CECFD44}" type="presOf" srcId="{98859850-C6D8-4EC0-9B83-597EBB0DDF64}" destId="{FB14006F-05F6-4C65-9993-149CE8E0E21B}" srcOrd="0" destOrd="23" presId="urn:microsoft.com/office/officeart/2005/8/layout/hList1"/>
    <dgm:cxn modelId="{DEC9717D-9D55-40DA-97C3-5BE344117294}" srcId="{E2E90DCD-4586-4CFA-8DBF-7D79B08EE2BE}" destId="{6C0E3814-11BD-4870-8C96-076670666140}" srcOrd="0" destOrd="0" parTransId="{9573BCC0-4544-4E97-A3EE-F9B733D4CBD2}" sibTransId="{C777F601-AC74-4D8D-9547-795BE04B0E78}"/>
    <dgm:cxn modelId="{A0BAD9E6-E13B-4A3A-89F6-D7FF07C0AD8D}" srcId="{53AEC927-2E46-4094-A516-004B6B5D82EC}" destId="{5502D688-7CE9-4216-BB91-7E1E727FD5D6}" srcOrd="1" destOrd="0" parTransId="{59CED88D-4B55-4C53-B41A-57B2ADF813F6}" sibTransId="{C38E1B07-9F2E-4F3F-BF40-C4BD4224EF41}"/>
    <dgm:cxn modelId="{FC7256BA-3987-48DC-9766-5DC890C66E50}" type="presOf" srcId="{708C1A62-B319-46F8-AEE2-D4C793E80F6B}" destId="{4EE6CD76-E081-43D4-B766-EC26756EE0AC}" srcOrd="0" destOrd="4" presId="urn:microsoft.com/office/officeart/2005/8/layout/hList1"/>
    <dgm:cxn modelId="{238088A5-3AD6-4163-9160-F389154E5611}" srcId="{53AEC927-2E46-4094-A516-004B6B5D82EC}" destId="{FC4D54EB-12C4-4165-8E75-424B8834E08D}" srcOrd="3" destOrd="0" parTransId="{7263FC6D-B4F9-425E-A4D9-8C529EFC94E4}" sibTransId="{C99139DC-23CE-4358-ADCB-2599D6FB3A90}"/>
    <dgm:cxn modelId="{A7BC47AE-4B0A-4654-B92F-73199311ACE1}" srcId="{53AEC927-2E46-4094-A516-004B6B5D82EC}" destId="{9202B566-9E05-425F-912F-87259B176509}" srcOrd="21" destOrd="0" parTransId="{6C2B63CF-28C5-4D1A-81FA-A2457AE6CACD}" sibTransId="{A2DF165B-AEDE-4B6A-A96F-B63147EC686C}"/>
    <dgm:cxn modelId="{CB842312-194F-4E1D-815A-66E4322C2669}" srcId="{53AEC927-2E46-4094-A516-004B6B5D82EC}" destId="{36B7C03A-3E66-4CC2-867D-06A2AB7DA230}" srcOrd="0" destOrd="0" parTransId="{1E6E0760-C297-45E1-948D-A50807A950BC}" sibTransId="{5CEA44AF-A65B-4964-BFF5-8749B3ED7353}"/>
    <dgm:cxn modelId="{8D6F677F-550D-47B9-949F-A0B443788734}" type="presOf" srcId="{3007FE7E-C1AB-47DD-8314-D7EB520C257C}" destId="{FB14006F-05F6-4C65-9993-149CE8E0E21B}" srcOrd="0" destOrd="24" presId="urn:microsoft.com/office/officeart/2005/8/layout/hList1"/>
    <dgm:cxn modelId="{D6FBF23F-D32F-449E-8207-E1FBF5B00FBA}" type="presOf" srcId="{EB2036AA-79F9-4948-AEE3-8DC40D6D6D86}" destId="{FB14006F-05F6-4C65-9993-149CE8E0E21B}" srcOrd="0" destOrd="8" presId="urn:microsoft.com/office/officeart/2005/8/layout/hList1"/>
    <dgm:cxn modelId="{42881BBC-B74B-4A20-AB9B-76A075AAA524}" srcId="{8CE0DF5C-058C-4E30-BDE1-E34CC777B86F}" destId="{880AEC4F-C662-4B22-A664-550453F046E2}" srcOrd="1" destOrd="0" parTransId="{D4EC76C3-D325-497A-A794-7D5D8CBEDDE9}" sibTransId="{ED061D9A-1001-46F2-91F3-B71C76905ECF}"/>
    <dgm:cxn modelId="{53F8981E-2B0F-47F6-B4B0-0B20C642F42C}" srcId="{6C0E3814-11BD-4870-8C96-076670666140}" destId="{6F120100-42B0-45B3-99CF-AE3CA4AD3E4A}" srcOrd="1" destOrd="0" parTransId="{63E7A336-6AD6-4FF4-93E0-9E4B4F294F6F}" sibTransId="{521E9527-90DC-4C88-BC8A-79D33A4434C6}"/>
    <dgm:cxn modelId="{C239BEA6-170B-4EAC-8B86-7411CAAB5434}" type="presOf" srcId="{339A07BC-1E60-4858-B4FB-8A73C2B9F26F}" destId="{FB14006F-05F6-4C65-9993-149CE8E0E21B}" srcOrd="0" destOrd="4" presId="urn:microsoft.com/office/officeart/2005/8/layout/hList1"/>
    <dgm:cxn modelId="{C6CE014A-70BD-4A76-85AB-44440B151EFA}" type="presOf" srcId="{879B8D30-93BB-46ED-AAC8-56F4C2AE83F6}" destId="{FB14006F-05F6-4C65-9993-149CE8E0E21B}" srcOrd="0" destOrd="6" presId="urn:microsoft.com/office/officeart/2005/8/layout/hList1"/>
    <dgm:cxn modelId="{132C42A3-A94D-44F8-803A-149FEA5B6943}" type="presOf" srcId="{CBD22E5D-D1AE-4D86-ACF3-022EDFDCEB8B}" destId="{FB14006F-05F6-4C65-9993-149CE8E0E21B}" srcOrd="0" destOrd="22" presId="urn:microsoft.com/office/officeart/2005/8/layout/hList1"/>
    <dgm:cxn modelId="{11C162FE-5F65-4A0C-8762-A57A1DC3DCE2}" type="presOf" srcId="{27862C6E-E447-4C5C-9D2A-7163E8A6017D}" destId="{FB14006F-05F6-4C65-9993-149CE8E0E21B}" srcOrd="0" destOrd="13" presId="urn:microsoft.com/office/officeart/2005/8/layout/hList1"/>
    <dgm:cxn modelId="{064DE3B0-C253-4D47-A7E1-D9C2C5EC95FE}" type="presOf" srcId="{443E75A2-565D-4F9B-9AF1-E02800BC8896}" destId="{FB14006F-05F6-4C65-9993-149CE8E0E21B}" srcOrd="0" destOrd="5" presId="urn:microsoft.com/office/officeart/2005/8/layout/hList1"/>
    <dgm:cxn modelId="{C21040D2-A4C2-4A7E-8733-B67337B6D406}" type="presOf" srcId="{9AB6815D-8770-44A2-8C98-2A78FD1CF3BF}" destId="{FB14006F-05F6-4C65-9993-149CE8E0E21B}" srcOrd="0" destOrd="16" presId="urn:microsoft.com/office/officeart/2005/8/layout/hList1"/>
    <dgm:cxn modelId="{84B8C5AD-1ECC-451F-9A7A-49AAB7A6E87B}" type="presOf" srcId="{87896C1D-7F8D-45B2-8647-48357E641C2D}" destId="{FB14006F-05F6-4C65-9993-149CE8E0E21B}" srcOrd="0" destOrd="10" presId="urn:microsoft.com/office/officeart/2005/8/layout/hList1"/>
    <dgm:cxn modelId="{70CC3118-99C8-4A54-8AE6-8B8F2BC07B8A}" type="presOf" srcId="{637B3283-53B6-4CA3-8135-AC3253234DFE}" destId="{FB14006F-05F6-4C65-9993-149CE8E0E21B}" srcOrd="0" destOrd="14" presId="urn:microsoft.com/office/officeart/2005/8/layout/hList1"/>
    <dgm:cxn modelId="{57489D8B-0785-46AD-AC33-D47EA55D1C6B}" srcId="{6C0E3814-11BD-4870-8C96-076670666140}" destId="{8C9EE7DE-32FF-4B47-9BCD-82488F2FEA02}" srcOrd="3" destOrd="0" parTransId="{28747766-1ED6-4131-A3BD-2918034284FC}" sibTransId="{7DF7D42D-D15B-4EC5-AAE1-45B27F525CCB}"/>
    <dgm:cxn modelId="{DC05E5CD-C10D-46AC-B2DE-DCCC30348E08}" srcId="{E2E90DCD-4586-4CFA-8DBF-7D79B08EE2BE}" destId="{8CE0DF5C-058C-4E30-BDE1-E34CC777B86F}" srcOrd="1" destOrd="0" parTransId="{766FD1AD-A0F9-44DB-9733-FC39417D11C7}" sibTransId="{209F9BBA-F1B1-40E1-A009-583F8E27AD55}"/>
    <dgm:cxn modelId="{90188B1E-75B4-4ABA-92BB-CE43DC2378B5}" type="presOf" srcId="{36B7C03A-3E66-4CC2-867D-06A2AB7DA230}" destId="{FB14006F-05F6-4C65-9993-149CE8E0E21B}" srcOrd="0" destOrd="0" presId="urn:microsoft.com/office/officeart/2005/8/layout/hList1"/>
    <dgm:cxn modelId="{95EAF10E-B63F-45E1-A04E-0EAB89EFE44F}" type="presOf" srcId="{DA137D05-E6C9-447A-8F7C-8BEE718C876E}" destId="{4EE6CD76-E081-43D4-B766-EC26756EE0AC}" srcOrd="0" destOrd="6" presId="urn:microsoft.com/office/officeart/2005/8/layout/hList1"/>
    <dgm:cxn modelId="{EDAA4612-5BAD-4C65-98C6-4DF406B8E223}" srcId="{53AEC927-2E46-4094-A516-004B6B5D82EC}" destId="{443E75A2-565D-4F9B-9AF1-E02800BC8896}" srcOrd="5" destOrd="0" parTransId="{38CE231B-DA19-4C09-9C89-C8CE9B2A27CE}" sibTransId="{0706154C-32DA-4EC7-816A-8492E0D9EF2B}"/>
    <dgm:cxn modelId="{A8454499-F254-4659-B4EF-3338D8634353}" type="presOf" srcId="{9202B566-9E05-425F-912F-87259B176509}" destId="{FB14006F-05F6-4C65-9993-149CE8E0E21B}" srcOrd="0" destOrd="21" presId="urn:microsoft.com/office/officeart/2005/8/layout/hList1"/>
    <dgm:cxn modelId="{D7413424-DBE0-44EB-AC31-598CDCA9D4D1}" srcId="{53AEC927-2E46-4094-A516-004B6B5D82EC}" destId="{7CB1F78D-C8A2-4571-B5AF-F92B6FD48D44}" srcOrd="18" destOrd="0" parTransId="{90C801C4-AFAF-4BD5-9B2E-93672D0BEC4D}" sibTransId="{946DF1C4-A437-4BBC-833C-01F66EB1026F}"/>
    <dgm:cxn modelId="{D1833379-68EE-4496-9367-E093D56534DA}" type="presOf" srcId="{84D433FC-34D0-4478-9EC2-824EFD37E434}" destId="{FB14006F-05F6-4C65-9993-149CE8E0E21B}" srcOrd="0" destOrd="11" presId="urn:microsoft.com/office/officeart/2005/8/layout/hList1"/>
    <dgm:cxn modelId="{0270C86B-C812-4CA8-BDB7-8C047064AADB}" srcId="{8CE0DF5C-058C-4E30-BDE1-E34CC777B86F}" destId="{708C1A62-B319-46F8-AEE2-D4C793E80F6B}" srcOrd="4" destOrd="0" parTransId="{F79AD2FC-C869-48D3-A734-5364FD638E1A}" sibTransId="{40657ECA-EEBE-4812-A9A1-91020FA3C36A}"/>
    <dgm:cxn modelId="{E634E281-B3CF-4669-A785-ADF46BB250F9}" srcId="{53AEC927-2E46-4094-A516-004B6B5D82EC}" destId="{82ACE29E-A841-4A94-8FAF-ECE1D72C9E5F}" srcOrd="25" destOrd="0" parTransId="{CF5BC9B7-A22A-4C42-82A6-A971FEF6D736}" sibTransId="{51D3E90A-6BD0-420F-9EC0-C8AB99A4ED5F}"/>
    <dgm:cxn modelId="{BD904DC5-1515-4203-AFB1-7EC059499911}" type="presOf" srcId="{8CE0DF5C-058C-4E30-BDE1-E34CC777B86F}" destId="{6F38E05A-675F-462C-8F35-99F87112C3CC}" srcOrd="0" destOrd="0" presId="urn:microsoft.com/office/officeart/2005/8/layout/hList1"/>
    <dgm:cxn modelId="{1220F259-8AA5-4FC2-83EF-706ADBCAC4E5}" srcId="{53AEC927-2E46-4094-A516-004B6B5D82EC}" destId="{6B5C2CA1-8E6A-4B86-BE14-3AE07A184B17}" srcOrd="17" destOrd="0" parTransId="{89E76328-74E6-4CA2-88DA-4A782FF8989C}" sibTransId="{C65BBEDC-A064-4F68-AB89-84BE6D0C8239}"/>
    <dgm:cxn modelId="{954EEE15-1ECB-48EE-B85B-E67625067EFF}" type="presOf" srcId="{53AEC927-2E46-4094-A516-004B6B5D82EC}" destId="{B1264C9F-8093-468A-8360-E6334563B478}" srcOrd="0" destOrd="0" presId="urn:microsoft.com/office/officeart/2005/8/layout/hList1"/>
    <dgm:cxn modelId="{ED014980-2075-4EAC-9CCA-246A2B3D30A1}" srcId="{6C0E3814-11BD-4870-8C96-076670666140}" destId="{C985F16C-7BE4-4204-BC79-FB10E91CBDF8}" srcOrd="2" destOrd="0" parTransId="{ABD88483-2B74-4148-9097-6682C96DE4BB}" sibTransId="{6B86B2D1-AF00-4C1C-AEEC-8B037B941E38}"/>
    <dgm:cxn modelId="{0C04DAFB-AAF5-4EC5-8DCB-4F9B9160BDA8}" srcId="{53AEC927-2E46-4094-A516-004B6B5D82EC}" destId="{879B8D30-93BB-46ED-AAC8-56F4C2AE83F6}" srcOrd="6" destOrd="0" parTransId="{E6AEC52B-D0ED-4FE8-A750-07D4EF7FFB41}" sibTransId="{80819E89-B8F0-4E4B-9748-E030B843762D}"/>
    <dgm:cxn modelId="{69A15F0A-C47C-4061-8B7E-EC9F4BFCE26E}" srcId="{8CE0DF5C-058C-4E30-BDE1-E34CC777B86F}" destId="{DA137D05-E6C9-447A-8F7C-8BEE718C876E}" srcOrd="6" destOrd="0" parTransId="{BA3310C5-E332-4BE2-A61B-BB0181EFCD97}" sibTransId="{D0C6D638-8077-425F-AB60-33B38A11CAB3}"/>
    <dgm:cxn modelId="{50B2F1C1-A966-46B4-B76E-43EA9EA426AE}" type="presOf" srcId="{901A990A-B7ED-4AFE-BB7C-0CE0657B9D96}" destId="{FB14006F-05F6-4C65-9993-149CE8E0E21B}" srcOrd="0" destOrd="7" presId="urn:microsoft.com/office/officeart/2005/8/layout/hList1"/>
    <dgm:cxn modelId="{7477C712-DE81-481F-824E-A0D50B8C04F6}" srcId="{53AEC927-2E46-4094-A516-004B6B5D82EC}" destId="{EB2036AA-79F9-4948-AEE3-8DC40D6D6D86}" srcOrd="8" destOrd="0" parTransId="{DF8EF4FB-7493-425C-8513-FDC3E081B579}" sibTransId="{B62EAB54-2674-40F4-A05E-504A1213F65B}"/>
    <dgm:cxn modelId="{5AFD0132-A6F5-42CA-BBAD-3BBC7C158E32}" srcId="{53AEC927-2E46-4094-A516-004B6B5D82EC}" destId="{008D5DEA-F3FE-41D7-8F14-3D451E6F555C}" srcOrd="9" destOrd="0" parTransId="{CD805B42-89F4-4D4A-BC0B-951433C136CF}" sibTransId="{DD76B89A-40B7-43D0-B282-475B2407B2F9}"/>
    <dgm:cxn modelId="{9DE5C0AD-25CE-44D4-8A52-116125312A77}" srcId="{8CE0DF5C-058C-4E30-BDE1-E34CC777B86F}" destId="{E2635684-8930-4782-B7F9-23F145F70618}" srcOrd="0" destOrd="0" parTransId="{77A1E634-44AE-4DBE-AD6B-41FF5B66F1FD}" sibTransId="{5C66DF8F-870C-41CD-A53F-242EFE09825D}"/>
    <dgm:cxn modelId="{96389F38-6124-4FD9-9ABF-754EF02B8184}" type="presOf" srcId="{B2FE8A9E-CB47-4F27-9687-37BE6A5B4032}" destId="{E453B974-81BE-4D0C-9BE0-89D0043C9BD9}" srcOrd="0" destOrd="4" presId="urn:microsoft.com/office/officeart/2005/8/layout/hList1"/>
    <dgm:cxn modelId="{5AC74D61-4A40-4353-A7B3-AB48CFDFB083}" srcId="{6C0E3814-11BD-4870-8C96-076670666140}" destId="{B2FE8A9E-CB47-4F27-9687-37BE6A5B4032}" srcOrd="4" destOrd="0" parTransId="{40440C40-899B-4888-B70D-A60A3A3738C3}" sibTransId="{883610A0-8CA6-407B-B157-541CD3D14D47}"/>
    <dgm:cxn modelId="{3BD300DB-FA22-4D13-A56E-1CBB8EA7100E}" srcId="{6C0E3814-11BD-4870-8C96-076670666140}" destId="{94CE7F67-A7D7-4BE0-8B6F-AED18FF7D534}" srcOrd="0" destOrd="0" parTransId="{0F845986-2CA6-44B8-B54D-8633C132D25B}" sibTransId="{1A7D4435-E2F3-46D1-9044-50DF06001420}"/>
    <dgm:cxn modelId="{341740E9-F877-4110-8456-7B0E545EE8D0}" srcId="{53AEC927-2E46-4094-A516-004B6B5D82EC}" destId="{98859850-C6D8-4EC0-9B83-597EBB0DDF64}" srcOrd="23" destOrd="0" parTransId="{7DF05C11-4104-4439-86F4-006937E14C8D}" sibTransId="{51FC0E76-7803-445D-9876-8CC76C1B6CB9}"/>
    <dgm:cxn modelId="{C646C2F5-013E-4B0D-BC36-06C532717687}" srcId="{8CE0DF5C-058C-4E30-BDE1-E34CC777B86F}" destId="{71EBDC3E-0EB5-4068-B81E-78F36BD611F8}" srcOrd="3" destOrd="0" parTransId="{D2B86512-FD37-4F50-AB76-0825CF97D8EE}" sibTransId="{49E8CFC2-1FB7-4138-8792-18DE8FD10881}"/>
    <dgm:cxn modelId="{D7A0C958-48F5-4B41-B6EB-7C943A64136D}" srcId="{8CE0DF5C-058C-4E30-BDE1-E34CC777B86F}" destId="{7BCDB06E-025F-4C02-ACA7-ADFA03EFE2C6}" srcOrd="2" destOrd="0" parTransId="{6F19FF2A-0E4A-4140-9B5B-3FFD1B575BE0}" sibTransId="{1E7EEA85-5184-4728-8A45-9DDF5004A8EF}"/>
    <dgm:cxn modelId="{D232617E-006F-4CCC-B3D9-D002DD9F4006}" type="presOf" srcId="{8C9EE7DE-32FF-4B47-9BCD-82488F2FEA02}" destId="{E453B974-81BE-4D0C-9BE0-89D0043C9BD9}" srcOrd="0" destOrd="3" presId="urn:microsoft.com/office/officeart/2005/8/layout/hList1"/>
    <dgm:cxn modelId="{749A9FDA-7588-4340-A054-E8A8388BA6F2}" type="presOf" srcId="{FC4D54EB-12C4-4165-8E75-424B8834E08D}" destId="{FB14006F-05F6-4C65-9993-149CE8E0E21B}" srcOrd="0" destOrd="3" presId="urn:microsoft.com/office/officeart/2005/8/layout/hList1"/>
    <dgm:cxn modelId="{373A0A22-F45F-46AB-B703-6F92D7CFBB14}" type="presParOf" srcId="{12BD5F9E-EB47-4B3D-9734-4588A75E7E6C}" destId="{EBA6179D-5F0E-440E-805C-C2F6D5D92AFB}" srcOrd="0" destOrd="0" presId="urn:microsoft.com/office/officeart/2005/8/layout/hList1"/>
    <dgm:cxn modelId="{018D1B52-1538-41A3-9345-F32F9FDD2823}" type="presParOf" srcId="{EBA6179D-5F0E-440E-805C-C2F6D5D92AFB}" destId="{42A1D784-BFC7-44AC-9493-9267DED0CB76}" srcOrd="0" destOrd="0" presId="urn:microsoft.com/office/officeart/2005/8/layout/hList1"/>
    <dgm:cxn modelId="{86EC1C21-8E4C-4374-9902-3E79A1D1CAAB}" type="presParOf" srcId="{EBA6179D-5F0E-440E-805C-C2F6D5D92AFB}" destId="{E453B974-81BE-4D0C-9BE0-89D0043C9BD9}" srcOrd="1" destOrd="0" presId="urn:microsoft.com/office/officeart/2005/8/layout/hList1"/>
    <dgm:cxn modelId="{6374EA81-24FB-4E77-9752-0754E87DED99}" type="presParOf" srcId="{12BD5F9E-EB47-4B3D-9734-4588A75E7E6C}" destId="{4DA70876-1A0E-44A9-984A-D7C47AC18F7C}" srcOrd="1" destOrd="0" presId="urn:microsoft.com/office/officeart/2005/8/layout/hList1"/>
    <dgm:cxn modelId="{5B80F5AB-FC8D-4861-8EF9-44A6A46E0018}" type="presParOf" srcId="{12BD5F9E-EB47-4B3D-9734-4588A75E7E6C}" destId="{D2EAB829-A25D-4A08-B49F-8D9D6BD2DC13}" srcOrd="2" destOrd="0" presId="urn:microsoft.com/office/officeart/2005/8/layout/hList1"/>
    <dgm:cxn modelId="{8E214604-DFA0-4E0D-830E-949EBB722350}" type="presParOf" srcId="{D2EAB829-A25D-4A08-B49F-8D9D6BD2DC13}" destId="{6F38E05A-675F-462C-8F35-99F87112C3CC}" srcOrd="0" destOrd="0" presId="urn:microsoft.com/office/officeart/2005/8/layout/hList1"/>
    <dgm:cxn modelId="{2399BE4D-978F-4C24-85CB-550D05AFEAA2}" type="presParOf" srcId="{D2EAB829-A25D-4A08-B49F-8D9D6BD2DC13}" destId="{4EE6CD76-E081-43D4-B766-EC26756EE0AC}" srcOrd="1" destOrd="0" presId="urn:microsoft.com/office/officeart/2005/8/layout/hList1"/>
    <dgm:cxn modelId="{D35C638D-96EA-4ACC-9D19-EA961633AD58}" type="presParOf" srcId="{12BD5F9E-EB47-4B3D-9734-4588A75E7E6C}" destId="{ACF7DF39-0A85-4536-B497-EBD151D60E60}" srcOrd="3" destOrd="0" presId="urn:microsoft.com/office/officeart/2005/8/layout/hList1"/>
    <dgm:cxn modelId="{6FAF9848-CCBC-4A01-839D-6E5C9A4B274A}" type="presParOf" srcId="{12BD5F9E-EB47-4B3D-9734-4588A75E7E6C}" destId="{6190E445-3D2C-4271-9FAA-2DF791053C08}" srcOrd="4" destOrd="0" presId="urn:microsoft.com/office/officeart/2005/8/layout/hList1"/>
    <dgm:cxn modelId="{33F88713-3987-465A-A0F8-C445EE7CB522}" type="presParOf" srcId="{6190E445-3D2C-4271-9FAA-2DF791053C08}" destId="{B1264C9F-8093-468A-8360-E6334563B478}" srcOrd="0" destOrd="0" presId="urn:microsoft.com/office/officeart/2005/8/layout/hList1"/>
    <dgm:cxn modelId="{3E730EA7-9DDF-4E07-9E08-9CBB73F99F91}" type="presParOf" srcId="{6190E445-3D2C-4271-9FAA-2DF791053C08}" destId="{FB14006F-05F6-4C65-9993-149CE8E0E2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1D784-BFC7-44AC-9493-9267DED0CB76}">
      <dsp:nvSpPr>
        <dsp:cNvPr id="0" name=""/>
        <dsp:cNvSpPr/>
      </dsp:nvSpPr>
      <dsp:spPr>
        <a:xfrm>
          <a:off x="0" y="99155"/>
          <a:ext cx="3117170" cy="430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7 класс</a:t>
          </a:r>
          <a:endParaRPr lang="ru-RU" sz="2000" kern="1200" dirty="0"/>
        </a:p>
      </dsp:txBody>
      <dsp:txXfrm>
        <a:off x="0" y="99155"/>
        <a:ext cx="3117170" cy="430093"/>
      </dsp:txXfrm>
    </dsp:sp>
    <dsp:sp modelId="{E453B974-81BE-4D0C-9BE0-89D0043C9BD9}">
      <dsp:nvSpPr>
        <dsp:cNvPr id="0" name=""/>
        <dsp:cNvSpPr/>
      </dsp:nvSpPr>
      <dsp:spPr>
        <a:xfrm>
          <a:off x="3197" y="529249"/>
          <a:ext cx="3117170" cy="50210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Иностранные языки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История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Математика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Русский язык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Филология</a:t>
          </a:r>
          <a:endParaRPr lang="ru-RU" sz="1200" kern="1200" dirty="0"/>
        </a:p>
      </dsp:txBody>
      <dsp:txXfrm>
        <a:off x="3197" y="529249"/>
        <a:ext cx="3117170" cy="5021098"/>
      </dsp:txXfrm>
    </dsp:sp>
    <dsp:sp modelId="{6F38E05A-675F-462C-8F35-99F87112C3CC}">
      <dsp:nvSpPr>
        <dsp:cNvPr id="0" name=""/>
        <dsp:cNvSpPr/>
      </dsp:nvSpPr>
      <dsp:spPr>
        <a:xfrm>
          <a:off x="3279436" y="99155"/>
          <a:ext cx="3117170" cy="430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8 класс</a:t>
          </a:r>
          <a:endParaRPr lang="ru-RU" sz="2000" kern="1200" dirty="0"/>
        </a:p>
      </dsp:txBody>
      <dsp:txXfrm>
        <a:off x="3279436" y="99155"/>
        <a:ext cx="3117170" cy="430093"/>
      </dsp:txXfrm>
    </dsp:sp>
    <dsp:sp modelId="{4EE6CD76-E081-43D4-B766-EC26756EE0AC}">
      <dsp:nvSpPr>
        <dsp:cNvPr id="0" name=""/>
        <dsp:cNvSpPr/>
      </dsp:nvSpPr>
      <dsp:spPr>
        <a:xfrm>
          <a:off x="3279436" y="529249"/>
          <a:ext cx="3117170" cy="50210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Иностранные языки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История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Математика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Русский язык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Обществознание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Филология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Экономика</a:t>
          </a:r>
          <a:endParaRPr lang="ru-RU" sz="1200" kern="1200" dirty="0"/>
        </a:p>
      </dsp:txBody>
      <dsp:txXfrm>
        <a:off x="3279436" y="529249"/>
        <a:ext cx="3117170" cy="5021098"/>
      </dsp:txXfrm>
    </dsp:sp>
    <dsp:sp modelId="{B1264C9F-8093-468A-8360-E6334563B478}">
      <dsp:nvSpPr>
        <dsp:cNvPr id="0" name=""/>
        <dsp:cNvSpPr/>
      </dsp:nvSpPr>
      <dsp:spPr>
        <a:xfrm>
          <a:off x="6531548" y="99155"/>
          <a:ext cx="3117170" cy="430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9-11 класс</a:t>
          </a:r>
          <a:endParaRPr lang="ru-RU" sz="2000" kern="1200" dirty="0"/>
        </a:p>
      </dsp:txBody>
      <dsp:txXfrm>
        <a:off x="6531548" y="99155"/>
        <a:ext cx="3117170" cy="430093"/>
      </dsp:txXfrm>
    </dsp:sp>
    <dsp:sp modelId="{FB14006F-05F6-4C65-9993-149CE8E0E21B}">
      <dsp:nvSpPr>
        <dsp:cNvPr id="0" name=""/>
        <dsp:cNvSpPr/>
      </dsp:nvSpPr>
      <dsp:spPr>
        <a:xfrm>
          <a:off x="6531548" y="529249"/>
          <a:ext cx="3117170" cy="50210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Биология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Востоковедение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Восточные языки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Дизайн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Журналистика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Иностранные языки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Информатика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История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ИМЦ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Культурология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Математика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Обществознание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Основы бизнеса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Политология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Право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Психология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Русский язык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Социология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Физика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Филология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Философия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Финансовая грамотность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Химия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Экономика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Электроника и вычислительная техника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6531548" y="529249"/>
        <a:ext cx="3117170" cy="5021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2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69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04322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6566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66045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513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99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3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0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7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32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9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6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2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10/31/2019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0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5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lymp.hse.ru/projects/materials/" TargetMode="External"/><Relationship Id="rId2" Type="http://schemas.openxmlformats.org/officeDocument/2006/relationships/hyperlink" Target="https://olymp.hse.ru/projects/2020/instr-re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a.hse.ru/dost202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a.hse.ru/dost20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lymp.hse.ru/mirror/pubs/share/22837757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.hse.ru/discount" TargetMode="External"/><Relationship Id="rId2" Type="http://schemas.openxmlformats.org/officeDocument/2006/relationships/hyperlink" Target="https://ba.hse.ru/bolim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lymp.hse.ru/mmo/2020/offici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a.hse.ru/dost202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0443" y="1478296"/>
            <a:ext cx="9194346" cy="3186312"/>
          </a:xfrm>
        </p:spPr>
        <p:txBody>
          <a:bodyPr/>
          <a:lstStyle/>
          <a:p>
            <a:pPr algn="ctr"/>
            <a:r>
              <a:rPr lang="ru-RU" dirty="0" smtClean="0"/>
              <a:t>Всероссийская олимпиада школьников</a:t>
            </a:r>
            <a:br>
              <a:rPr lang="ru-RU" dirty="0" smtClean="0"/>
            </a:br>
            <a:r>
              <a:rPr lang="ru-RU" dirty="0" smtClean="0"/>
              <a:t>«Высшая проба»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https://olymp.hse.ru/mmo/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328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7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Цели и задачи конкурса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1005"/>
            <a:ext cx="8596668" cy="512393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 участию в конкурсе по всем направлением приглашаются школьники 9-11 классов. По направлению «Дизайн»  могут принять участия учащиеся средних профессиональных организаций.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На конкурс принимаются проекты и исследования.</a:t>
            </a:r>
          </a:p>
          <a:p>
            <a:r>
              <a:rPr lang="ru-RU" dirty="0" smtClean="0"/>
              <a:t>Конкурс проводится с целью:</a:t>
            </a:r>
          </a:p>
          <a:p>
            <a:pPr>
              <a:buFontTx/>
              <a:buChar char="-"/>
            </a:pPr>
            <a:r>
              <a:rPr lang="ru-RU" dirty="0" smtClean="0"/>
              <a:t>развития у школьников творческих способностей, интереса к исследовательской и проектной деятельности, популяризации;</a:t>
            </a:r>
          </a:p>
          <a:p>
            <a:pPr>
              <a:buFontTx/>
              <a:buChar char="-"/>
            </a:pPr>
            <a:r>
              <a:rPr lang="ru-RU" dirty="0" smtClean="0"/>
              <a:t>создать возможности для практического применения знаний, полученных в процессе обучения;</a:t>
            </a:r>
          </a:p>
          <a:p>
            <a:pPr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азвить у школьников универсальные учебные действия при выполнении проектных и исследовательских работ;</a:t>
            </a:r>
          </a:p>
          <a:p>
            <a:pPr>
              <a:buFontTx/>
              <a:buChar char="-"/>
            </a:pPr>
            <a:r>
              <a:rPr lang="ru-RU" dirty="0" smtClean="0"/>
              <a:t>формирования  у школьников навыков поиска, обработки и анализа информации, полученной из различных источников. </a:t>
            </a:r>
          </a:p>
          <a:p>
            <a:r>
              <a:rPr lang="ru-RU" dirty="0" smtClean="0"/>
              <a:t>Конкурс включен в Перечень олимпиад и иных интеллектуальных и творческих конкурсов на 2019/20 учебный год, дающий право дипломантам стать претендентами на получение гранта Президента РФ.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978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88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Этапы проведения конкурса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27439"/>
            <a:ext cx="8596668" cy="53051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Регистрация </a:t>
            </a:r>
            <a:r>
              <a:rPr lang="ru-RU" dirty="0"/>
              <a:t>проходит в формате </a:t>
            </a:r>
            <a:r>
              <a:rPr lang="ru-RU" dirty="0" smtClean="0"/>
              <a:t>он-</a:t>
            </a:r>
            <a:r>
              <a:rPr lang="ru-RU" dirty="0" err="1" smtClean="0"/>
              <a:t>лайн</a:t>
            </a:r>
            <a:r>
              <a:rPr lang="ru-RU" dirty="0" smtClean="0"/>
              <a:t> </a:t>
            </a:r>
            <a:r>
              <a:rPr lang="ru-RU" dirty="0"/>
              <a:t>в 2 шага: 1шаг – получить логин и пароль, 2 шаг – выбрать </a:t>
            </a:r>
            <a:r>
              <a:rPr lang="ru-RU" dirty="0" smtClean="0"/>
              <a:t>направление конкурса </a:t>
            </a:r>
            <a:r>
              <a:rPr lang="ru-RU" dirty="0"/>
              <a:t>и получить регистрационный </a:t>
            </a:r>
            <a:r>
              <a:rPr lang="ru-RU" dirty="0" smtClean="0"/>
              <a:t>номер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olymp.hse.ru/projects/2020/instr-reg</a:t>
            </a:r>
            <a:endParaRPr lang="ru-RU" dirty="0" smtClean="0"/>
          </a:p>
          <a:p>
            <a:r>
              <a:rPr lang="ru-RU" dirty="0" smtClean="0">
                <a:solidFill>
                  <a:schemeClr val="accent2"/>
                </a:solidFill>
              </a:rPr>
              <a:t>Отборочный этап </a:t>
            </a:r>
            <a:r>
              <a:rPr lang="ru-RU" dirty="0" smtClean="0"/>
              <a:t>проводится:</a:t>
            </a:r>
            <a:br>
              <a:rPr lang="ru-RU" dirty="0" smtClean="0"/>
            </a:br>
            <a:r>
              <a:rPr lang="ru-RU" sz="1600" dirty="0" smtClean="0"/>
              <a:t>-</a:t>
            </a:r>
            <a:r>
              <a:rPr lang="ru-RU" dirty="0" smtClean="0"/>
              <a:t> </a:t>
            </a:r>
            <a:r>
              <a:rPr lang="ru-RU" sz="1600" dirty="0" smtClean="0"/>
              <a:t>в заочной дистанционной форме, при этом необходимо загрузить работу в электронном виде в личный кабинет участника; </a:t>
            </a:r>
            <a:br>
              <a:rPr lang="ru-RU" sz="1600" dirty="0" smtClean="0"/>
            </a:br>
            <a:r>
              <a:rPr lang="ru-RU" sz="1600" dirty="0" smtClean="0"/>
              <a:t>- в формате региональных конкурсов (как правило, очных). Дипломанты регионального конкурса для участия в заключительном этапе должны загрузить работу </a:t>
            </a:r>
            <a:r>
              <a:rPr lang="ru-RU" sz="1600" dirty="0"/>
              <a:t>в электронном виде в личный кабинет </a:t>
            </a:r>
            <a:r>
              <a:rPr lang="ru-RU" sz="1600" dirty="0" smtClean="0"/>
              <a:t>участника. 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Заключительный этап </a:t>
            </a:r>
            <a:r>
              <a:rPr lang="ru-RU" dirty="0" smtClean="0"/>
              <a:t>проводится в городе Москве в форме очной публичной защиты работ, представленных ранее на отборочном этапе, авторы которых приглашены к участию на заключительном этапе. Участники заключительного этапа представляют к защите исследовательскую и/или проектную работу.</a:t>
            </a:r>
          </a:p>
          <a:p>
            <a:r>
              <a:rPr lang="ru-RU" dirty="0" smtClean="0"/>
              <a:t>Апелляция на результаты как отборочного, так и заключительного этапов не предусмотрена.</a:t>
            </a:r>
          </a:p>
          <a:p>
            <a:r>
              <a:rPr lang="ru-RU" sz="1900" dirty="0" smtClean="0"/>
              <a:t>Материалы для подготовки </a:t>
            </a:r>
            <a:r>
              <a:rPr lang="en-US" sz="1900" dirty="0">
                <a:hlinkClick r:id="rId3"/>
              </a:rPr>
              <a:t>https://olymp.hse.ru/projects/materials</a:t>
            </a:r>
            <a:r>
              <a:rPr lang="en-US" sz="1900" dirty="0" smtClean="0">
                <a:hlinkClick r:id="rId3"/>
              </a:rPr>
              <a:t>/</a:t>
            </a:r>
            <a:endParaRPr lang="ru-RU" sz="1900" dirty="0" smtClean="0"/>
          </a:p>
          <a:p>
            <a:r>
              <a:rPr lang="ru-RU" sz="1900" dirty="0" smtClean="0"/>
              <a:t>Дипломанты конкурса получают дополнительные баллы за индивидуальные достижения (</a:t>
            </a:r>
            <a:r>
              <a:rPr lang="en-US" sz="1900" dirty="0">
                <a:hlinkClick r:id="rId4"/>
              </a:rPr>
              <a:t>https://</a:t>
            </a:r>
            <a:r>
              <a:rPr lang="en-US" sz="1900" dirty="0" smtClean="0">
                <a:hlinkClick r:id="rId4"/>
              </a:rPr>
              <a:t>ba.hse.ru/dost2020</a:t>
            </a:r>
            <a:r>
              <a:rPr lang="ru-RU" sz="190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/>
              <a:t> </a:t>
            </a:r>
            <a:r>
              <a:rPr lang="ru-RU" sz="1900" dirty="0" smtClean="0"/>
              <a:t>    Результаты действительны в течении 2 лет.</a:t>
            </a:r>
          </a:p>
          <a:p>
            <a:endParaRPr lang="ru-RU" sz="19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41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1" y="965200"/>
            <a:ext cx="9382279" cy="554559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684" y="220134"/>
            <a:ext cx="8596668" cy="57573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</a:rPr>
              <a:t>Направления и даты проведения конкурса</a:t>
            </a:r>
            <a:endParaRPr lang="ru-RU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742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94620"/>
            <a:ext cx="9461499" cy="56632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Всероссийский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кейс-чемпионат по экономике и предпринимательству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Участники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школьники 9-11 классов, учащиеся в организация СПО, студенты 1-2 курсов образовательных организаций высшего образования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24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4184"/>
            <a:ext cx="8596668" cy="7249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Задачи и особенности кейс-чемпионата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194" y="939114"/>
            <a:ext cx="8979218" cy="5123483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600"/>
              </a:spcAft>
            </a:pP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Совместный образовательно-соревновательный проект НИУ ВШЭ  и </a:t>
            </a:r>
            <a:r>
              <a:rPr lang="en-US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McKinsey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&amp;</a:t>
            </a:r>
            <a:r>
              <a:rPr lang="en-US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Company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Формирование позитивного образа предпринимательства в школьной среде;</a:t>
            </a:r>
          </a:p>
          <a:p>
            <a:pPr>
              <a:spcAft>
                <a:spcPts val="600"/>
              </a:spcAft>
            </a:pP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Взаимодействие школьного, профессионального образования и представителей бизнеса в развитии у школьников предпринимательских знаний и компетенций с участием работодателей;</a:t>
            </a:r>
          </a:p>
          <a:p>
            <a:pPr>
              <a:spcAft>
                <a:spcPts val="600"/>
              </a:spcAft>
            </a:pP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Совмещение обучения, состязательности и развития: он-</a:t>
            </a:r>
            <a:r>
              <a:rPr lang="ru-RU" sz="5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лайн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–курсы, консультационная экспертная поддержка участников, в </a:t>
            </a:r>
            <a:r>
              <a:rPr lang="ru-RU" sz="5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т.ч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в формате он-</a:t>
            </a:r>
            <a:r>
              <a:rPr lang="ru-RU" sz="5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лайн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мастер-классы и лекции от ведущих преподавателей и бизнесменов;</a:t>
            </a:r>
          </a:p>
          <a:p>
            <a:pPr>
              <a:spcAft>
                <a:spcPts val="600"/>
              </a:spcAft>
            </a:pP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Командные </a:t>
            </a:r>
            <a:r>
              <a:rPr lang="ru-RU" sz="5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межпредметные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задания (кейсы), основанные на моделировании реальных процессов в области менеджмента и управления предприятием, маркетинга, социологии, права. Задания для участников составляют эксперты </a:t>
            </a:r>
            <a:r>
              <a:rPr lang="ru-RU" sz="5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McKinsey&amp;Company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участии представителей из НИУ 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ВШЭ; </a:t>
            </a:r>
            <a:endParaRPr lang="ru-RU" sz="5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Кейс-чемпионат – это командное состязание для школьников 9-11 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классов, учащихся 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организациях 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СПО, 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студентов 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1-2 курсов образовательных организаций высшего образования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Команды формируются из 4-х человек, 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учащихся </a:t>
            </a:r>
            <a:r>
              <a:rPr lang="ru-RU" sz="5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школ разных классов одной или нескольких общеобразовательных </a:t>
            </a:r>
            <a:r>
              <a:rPr lang="ru-RU" sz="5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организаций и из организаций СПО одного региона, а также отдельные команды студентов одного региона.</a:t>
            </a:r>
            <a:endParaRPr lang="ru-RU" sz="52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933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4184"/>
            <a:ext cx="8596668" cy="7249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Этапы кейс-чемпионата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193" y="939114"/>
            <a:ext cx="9048557" cy="5560540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1 этап-Образовательный </a:t>
            </a:r>
            <a:r>
              <a:rPr lang="ru-RU" sz="2400" dirty="0" smtClean="0"/>
              <a:t>(декабрь 2019 г. – 3 февраль 2020 г.):</a:t>
            </a:r>
            <a:br>
              <a:rPr lang="ru-RU" sz="2400" dirty="0" smtClean="0"/>
            </a:br>
            <a:r>
              <a:rPr lang="ru-RU" sz="2400" dirty="0" smtClean="0"/>
              <a:t>- он-</a:t>
            </a:r>
            <a:r>
              <a:rPr lang="ru-RU" sz="2400" dirty="0" err="1" smtClean="0"/>
              <a:t>лайн</a:t>
            </a:r>
            <a:r>
              <a:rPr lang="ru-RU" sz="2400" dirty="0" smtClean="0"/>
              <a:t> регистрация команд участников;</a:t>
            </a:r>
            <a:br>
              <a:rPr lang="ru-RU" sz="2400" dirty="0" smtClean="0"/>
            </a:br>
            <a:r>
              <a:rPr lang="ru-RU" sz="2400" dirty="0" smtClean="0"/>
              <a:t>- он-</a:t>
            </a:r>
            <a:r>
              <a:rPr lang="ru-RU" sz="2400" dirty="0" err="1" smtClean="0"/>
              <a:t>лайн</a:t>
            </a:r>
            <a:r>
              <a:rPr lang="ru-RU" sz="2400" dirty="0" smtClean="0"/>
              <a:t> обучение (практическое обучение на примере тренировочных кейсов).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 этап - Региональный </a:t>
            </a:r>
            <a:r>
              <a:rPr lang="ru-RU" sz="2400" dirty="0" smtClean="0"/>
              <a:t>(середина марта 2020 г.):</a:t>
            </a:r>
            <a:br>
              <a:rPr lang="ru-RU" sz="2400" dirty="0" smtClean="0"/>
            </a:br>
            <a:r>
              <a:rPr lang="ru-RU" sz="2400" dirty="0" smtClean="0"/>
              <a:t>- он-</a:t>
            </a:r>
            <a:r>
              <a:rPr lang="ru-RU" sz="2400" dirty="0" err="1" smtClean="0"/>
              <a:t>лайн</a:t>
            </a:r>
            <a:r>
              <a:rPr lang="ru-RU" sz="2400" dirty="0" smtClean="0"/>
              <a:t> решение кейсов;</a:t>
            </a:r>
            <a:br>
              <a:rPr lang="ru-RU" sz="2400" dirty="0" smtClean="0"/>
            </a:br>
            <a:r>
              <a:rPr lang="ru-RU" sz="2400" dirty="0" smtClean="0"/>
              <a:t>- очная защита кейсов в регионах.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3 этап </a:t>
            </a:r>
            <a:r>
              <a:rPr lang="ru-RU" sz="2400" dirty="0" smtClean="0"/>
              <a:t>(конец апреля 2020 г):</a:t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Финал </a:t>
            </a:r>
            <a:r>
              <a:rPr lang="ru-RU" sz="2400" dirty="0" smtClean="0"/>
              <a:t>- очный этап для дипломантов регионального этапа (командное задание, интенсивное образовательная программа, определение участников победителей);</a:t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Суперфинал</a:t>
            </a:r>
            <a:r>
              <a:rPr lang="ru-RU" sz="2400" dirty="0" smtClean="0"/>
              <a:t> – очный этап для лучших команд финала на площадке бизнес-партнера в г. Москве, церемония награждения.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4 этап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- Летняя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школа бизнес-проектов </a:t>
            </a:r>
            <a:r>
              <a:rPr lang="ru-RU" sz="2400" dirty="0" smtClean="0"/>
              <a:t>(июнь-июль 2020 г.) Выездная школа, программа которой включает </a:t>
            </a:r>
            <a:r>
              <a:rPr lang="ru-RU" sz="2400" dirty="0"/>
              <a:t>тренинги по генерации бизнес-идей, составлению бизнес-планов, работу над проектами под руководством наставников, защиту проектов, тренинг по коммерциализации проектов, деловые игры симуляции, решение кейсов и </a:t>
            </a:r>
            <a:r>
              <a:rPr lang="ru-RU" sz="2400" dirty="0" err="1"/>
              <a:t>problem</a:t>
            </a:r>
            <a:r>
              <a:rPr lang="ru-RU" sz="2400" dirty="0"/>
              <a:t> </a:t>
            </a:r>
            <a:r>
              <a:rPr lang="ru-RU" sz="2400" dirty="0" err="1"/>
              <a:t>solving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Победители и призеры кейс-чемпионата </a:t>
            </a:r>
            <a:r>
              <a:rPr lang="ru-RU" sz="2400" dirty="0"/>
              <a:t>получают дополнительные баллы за индивидуальные </a:t>
            </a:r>
            <a:r>
              <a:rPr lang="ru-RU" sz="2400" dirty="0" smtClean="0"/>
              <a:t>достижения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ba.hse.ru/dost2020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654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Профили олимпиады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071" y="1529542"/>
            <a:ext cx="10943859" cy="428163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25 предметов</a:t>
            </a:r>
          </a:p>
          <a:p>
            <a:r>
              <a:rPr lang="ru-RU" sz="2400" dirty="0" smtClean="0"/>
              <a:t>15 из которых имеют </a:t>
            </a:r>
            <a:r>
              <a:rPr lang="en-US" sz="2400" dirty="0" smtClean="0"/>
              <a:t>I </a:t>
            </a:r>
            <a:r>
              <a:rPr lang="ru-RU" sz="2400" dirty="0" smtClean="0"/>
              <a:t>уровень в Перечне олимпиад школьников</a:t>
            </a:r>
            <a:br>
              <a:rPr lang="ru-RU" sz="2400" dirty="0" smtClean="0"/>
            </a:br>
            <a:r>
              <a:rPr lang="ru-RU" sz="1600" dirty="0" smtClean="0"/>
              <a:t>Уровень олимпиады – показатель сложности и качества заданий. Дипломы победителя и призера олимпиады первого уровня ценятся выше дипломов олимпиад второго и третьего уровня.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966287"/>
              </p:ext>
            </p:extLst>
          </p:nvPr>
        </p:nvGraphicFramePr>
        <p:xfrm>
          <a:off x="636113" y="3251202"/>
          <a:ext cx="4584279" cy="3309894"/>
        </p:xfrm>
        <a:graphic>
          <a:graphicData uri="http://schemas.openxmlformats.org/drawingml/2006/table">
            <a:tbl>
              <a:tblPr/>
              <a:tblGrid>
                <a:gridCol w="3549451"/>
                <a:gridCol w="1034828"/>
              </a:tblGrid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19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2019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19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19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Востоковедение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Восточные языки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Дизайн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Журналистика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мировых цивилизаций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Культурология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1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бизнеса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2" marR="7142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1" marB="476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558983"/>
              </p:ext>
            </p:extLst>
          </p:nvPr>
        </p:nvGraphicFramePr>
        <p:xfrm>
          <a:off x="5503023" y="3258706"/>
          <a:ext cx="4638503" cy="3025724"/>
        </p:xfrm>
        <a:graphic>
          <a:graphicData uri="http://schemas.openxmlformats.org/drawingml/2006/table">
            <a:tbl>
              <a:tblPr/>
              <a:tblGrid>
                <a:gridCol w="3546312"/>
                <a:gridCol w="1092191"/>
              </a:tblGrid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Политология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Психология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Социология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Философия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Финансовая грамотность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1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28"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Электроника и вычислительная техника</a:t>
                      </a: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541" marR="14541" marT="9694" marB="969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27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Кто может принять участие в олимпиаде?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392" y="1930400"/>
            <a:ext cx="9330962" cy="3880773"/>
          </a:xfrm>
        </p:spPr>
        <p:txBody>
          <a:bodyPr/>
          <a:lstStyle/>
          <a:p>
            <a:r>
              <a:rPr lang="ru-RU" dirty="0" smtClean="0"/>
              <a:t>К участию  в олимпиаде приглашаются ученики 7-11 классов </a:t>
            </a:r>
            <a:r>
              <a:rPr lang="ru-RU" dirty="0"/>
              <a:t>на добровольной </a:t>
            </a:r>
            <a:r>
              <a:rPr lang="ru-RU" dirty="0" smtClean="0"/>
              <a:t>основе (плата за участие не допускается), студенты колледжей, обучающиеся </a:t>
            </a:r>
            <a:r>
              <a:rPr lang="ru-RU" dirty="0"/>
              <a:t>по образовательным программам </a:t>
            </a:r>
            <a:r>
              <a:rPr lang="ru-RU" b="1" dirty="0"/>
              <a:t>основного общего</a:t>
            </a:r>
            <a:r>
              <a:rPr lang="ru-RU" dirty="0"/>
              <a:t> и </a:t>
            </a:r>
            <a:r>
              <a:rPr lang="ru-RU" b="1" dirty="0"/>
              <a:t>среднего общего </a:t>
            </a:r>
            <a:r>
              <a:rPr lang="ru-RU" dirty="0" smtClean="0"/>
              <a:t>образования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b="1" dirty="0" smtClean="0"/>
              <a:t>прошедшие регистрацию</a:t>
            </a:r>
            <a:r>
              <a:rPr lang="ru-RU" dirty="0" smtClean="0"/>
              <a:t> в установленные сроки</a:t>
            </a:r>
          </a:p>
          <a:p>
            <a:r>
              <a:rPr lang="ru-RU" dirty="0" smtClean="0"/>
              <a:t>Для школьников с ограниченными возможностями здоровья создаются условия участия в очных состязаниях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olymp.hse.ru/mirror/pubs/share/228377571</a:t>
            </a:r>
            <a:endParaRPr lang="ru-RU" dirty="0"/>
          </a:p>
          <a:p>
            <a:r>
              <a:rPr lang="ru-RU" dirty="0" smtClean="0"/>
              <a:t>К </a:t>
            </a:r>
            <a:r>
              <a:rPr lang="ru-RU" dirty="0"/>
              <a:t>участию в последующем этапе олимпиады допускаются победители и призеры предшествующего этапа олимпиады.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88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4184"/>
            <a:ext cx="8596668" cy="724930"/>
          </a:xfrm>
        </p:spPr>
        <p:txBody>
          <a:bodyPr/>
          <a:lstStyle/>
          <a:p>
            <a:r>
              <a:rPr lang="ru-RU" dirty="0" smtClean="0"/>
              <a:t>Этапы проведения олимпиады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193" y="939114"/>
            <a:ext cx="9048557" cy="5486400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Регистрация с 1 октября по 6 ноября 2019 года</a:t>
            </a:r>
            <a:endParaRPr lang="en-US" sz="2400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1600" dirty="0" smtClean="0"/>
              <a:t>Регистрация проходит в формате он-</a:t>
            </a:r>
            <a:r>
              <a:rPr lang="ru-RU" sz="1600" dirty="0" err="1" smtClean="0"/>
              <a:t>лайн</a:t>
            </a:r>
            <a:r>
              <a:rPr lang="ru-RU" sz="1600" dirty="0" smtClean="0"/>
              <a:t>, но в 2 шага: 1шаг – получить логин и пароль, 2 шаг – </a:t>
            </a:r>
            <a:r>
              <a:rPr lang="ru-RU" sz="1600" dirty="0"/>
              <a:t> </a:t>
            </a:r>
            <a:r>
              <a:rPr lang="ru-RU" sz="16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выбрать профили олимпиады и получить регистрационный номер</a:t>
            </a:r>
          </a:p>
          <a:p>
            <a:r>
              <a:rPr lang="ru-RU" sz="2400" dirty="0" smtClean="0"/>
              <a:t>Отборочный (заочный) этап </a:t>
            </a:r>
            <a:r>
              <a:rPr lang="ru-RU" sz="2400" dirty="0"/>
              <a:t>с</a:t>
            </a:r>
            <a:r>
              <a:rPr lang="en-US" sz="2400" dirty="0" smtClean="0"/>
              <a:t> </a:t>
            </a:r>
            <a:r>
              <a:rPr lang="ru-RU" sz="2400" dirty="0" smtClean="0"/>
              <a:t>9 по 24 ноября 2019 года</a:t>
            </a:r>
            <a:br>
              <a:rPr lang="ru-RU" sz="2400" dirty="0" smtClean="0"/>
            </a:br>
            <a:r>
              <a:rPr lang="ru-RU" sz="1600" dirty="0" smtClean="0"/>
              <a:t>Строго по расписанию в одни из предложенных 2-х дней. Апелляция не предусмотрена.</a:t>
            </a:r>
            <a:endParaRPr lang="ru-RU" sz="2400" dirty="0" smtClean="0"/>
          </a:p>
          <a:p>
            <a:r>
              <a:rPr lang="ru-RU" sz="2400" dirty="0" smtClean="0"/>
              <a:t>Заключительный (очный) этап с 29 января по 6 февраля 2020 года</a:t>
            </a:r>
            <a:br>
              <a:rPr lang="ru-RU" sz="2400" dirty="0" smtClean="0"/>
            </a:br>
            <a:r>
              <a:rPr lang="ru-RU" sz="1600" dirty="0" smtClean="0"/>
              <a:t>Проходит единовременно во всех городах РФ и странах СНГ. Необходимо выбрать в личном кабинете город участия</a:t>
            </a:r>
            <a:endParaRPr lang="ru-RU" sz="2400" dirty="0" smtClean="0"/>
          </a:p>
          <a:p>
            <a:r>
              <a:rPr lang="ru-RU" sz="2400" dirty="0" smtClean="0"/>
              <a:t>Подача апелляции</a:t>
            </a:r>
          </a:p>
          <a:p>
            <a:r>
              <a:rPr lang="ru-RU" sz="2400" dirty="0" smtClean="0"/>
              <a:t>Объявление результатов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Льготы для выпускных классов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ba.hse.ru/bolimp</a:t>
            </a:r>
            <a:r>
              <a:rPr lang="en-US" sz="2400" dirty="0"/>
              <a:t> </a:t>
            </a:r>
            <a:r>
              <a:rPr lang="en-US" sz="1400" dirty="0" smtClean="0"/>
              <a:t>(</a:t>
            </a:r>
            <a:r>
              <a:rPr lang="ru-RU" sz="1400" dirty="0" smtClean="0"/>
              <a:t>при</a:t>
            </a:r>
            <a:r>
              <a:rPr lang="ru-RU" sz="2400" dirty="0" smtClean="0"/>
              <a:t> </a:t>
            </a:r>
            <a:r>
              <a:rPr lang="ru-RU" sz="1400" dirty="0" smtClean="0"/>
              <a:t>ЕГЭ по предмету, соответствующему профилю олимпиады, 75 баллов и более)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dirty="0" smtClean="0"/>
              <a:t>-</a:t>
            </a:r>
            <a:r>
              <a:rPr lang="ru-RU" sz="2400" dirty="0" smtClean="0"/>
              <a:t> </a:t>
            </a:r>
            <a:r>
              <a:rPr lang="ru-RU" sz="1600" dirty="0" smtClean="0"/>
              <a:t>зачисление без вступительных экзаменов;</a:t>
            </a:r>
            <a:br>
              <a:rPr lang="ru-RU" sz="1600" dirty="0" smtClean="0"/>
            </a:br>
            <a:r>
              <a:rPr lang="ru-RU" sz="1600" dirty="0" smtClean="0"/>
              <a:t>- 100 баллов по предмету, соответствующему профилю олимпиады.</a:t>
            </a:r>
          </a:p>
          <a:p>
            <a:r>
              <a:rPr lang="ru-RU" sz="2400" dirty="0"/>
              <a:t>Льготы для </a:t>
            </a:r>
            <a:r>
              <a:rPr lang="ru-RU" sz="2400" dirty="0" err="1"/>
              <a:t>невыпускных</a:t>
            </a:r>
            <a:r>
              <a:rPr lang="ru-RU" sz="2400" dirty="0"/>
              <a:t> классов </a:t>
            </a:r>
            <a:r>
              <a:rPr lang="ru-RU" sz="2400" dirty="0" smtClean="0"/>
              <a:t>– </a:t>
            </a:r>
            <a:r>
              <a:rPr lang="ru-RU" sz="1600" dirty="0" smtClean="0"/>
              <a:t>дипломанты </a:t>
            </a:r>
            <a:r>
              <a:rPr lang="ru-RU" sz="1600" dirty="0"/>
              <a:t>победители и призеры Олимпиады предшествующего учебного года в случае, если они продолжают обучение</a:t>
            </a:r>
          </a:p>
          <a:p>
            <a:r>
              <a:rPr lang="ru-RU" sz="2200" dirty="0" smtClean="0"/>
              <a:t>Скидки </a:t>
            </a:r>
            <a:r>
              <a:rPr lang="en-US" sz="2200" dirty="0">
                <a:hlinkClick r:id="rId3"/>
              </a:rPr>
              <a:t>https://</a:t>
            </a:r>
            <a:r>
              <a:rPr lang="en-US" sz="2200" dirty="0" smtClean="0">
                <a:hlinkClick r:id="rId3"/>
              </a:rPr>
              <a:t>ba.hse.ru/discount</a:t>
            </a:r>
            <a:r>
              <a:rPr lang="ru-RU" sz="2200" dirty="0" smtClean="0"/>
              <a:t> – </a:t>
            </a:r>
            <a:r>
              <a:rPr lang="ru-RU" sz="1600" dirty="0" smtClean="0"/>
              <a:t>участникам, не добравшим от 1 до 10 баллов до статуса призера, предоставляется скидка по оплате обучения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722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083" y="222659"/>
            <a:ext cx="8596668" cy="1320800"/>
          </a:xfrm>
        </p:spPr>
        <p:txBody>
          <a:bodyPr/>
          <a:lstStyle/>
          <a:p>
            <a:r>
              <a:rPr lang="ru-RU" dirty="0" smtClean="0"/>
              <a:t>Профили олимпиады по классам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574804"/>
              </p:ext>
            </p:extLst>
          </p:nvPr>
        </p:nvGraphicFramePr>
        <p:xfrm>
          <a:off x="328729" y="813926"/>
          <a:ext cx="10230712" cy="5649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34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помощь участникам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Положение и Регламент Олимпиады «Высшая проба»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olymp.hse.ru/mmo/2020/official</a:t>
            </a:r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Материалы для подготовки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1600" dirty="0" smtClean="0"/>
              <a:t>Перечень и содержание тем с указанием рекомендуемой литературы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Демонстрационные варианты олимпиадных заданий отборочного и заключительного этапов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Олимпиадные задания с решениями и работы дипломантов олимпиады прошлых лет.</a:t>
            </a:r>
          </a:p>
        </p:txBody>
      </p:sp>
    </p:spTree>
    <p:extLst>
      <p:ext uri="{BB962C8B-B14F-4D97-AF65-F5344CB8AC3E}">
        <p14:creationId xmlns:p14="http://schemas.microsoft.com/office/powerpoint/2010/main" val="29417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0442" y="864521"/>
            <a:ext cx="9836899" cy="380633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Командная олимпиада по программированию 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«Высшая проба»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https://olymp.hse.ru/coding/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17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4184"/>
            <a:ext cx="8596668" cy="72493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Информация по командной олимпиаде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193" y="939114"/>
            <a:ext cx="9048557" cy="556054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Приглашаются команды, состоящие из 3-х человек учащихся 7-10 классов. В состав могут входит учащиеся из разных классов и разных образовательных учреждений.</a:t>
            </a:r>
          </a:p>
          <a:p>
            <a:r>
              <a:rPr lang="ru-RU" sz="2400" dirty="0" smtClean="0"/>
              <a:t>Командная олимпиада проходит в 2 этапа: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квалификационный этап </a:t>
            </a:r>
            <a:r>
              <a:rPr lang="ru-RU" sz="2400" dirty="0" smtClean="0"/>
              <a:t>в дистанционной форме (10 февраля- 10 марта 2020 года) – это заполнение регистрационной формы и решение 3-х задач. Участвовать в этом этапе можно в любое удобное время указанного периода;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основной этап </a:t>
            </a:r>
            <a:r>
              <a:rPr lang="ru-RU" sz="2400" dirty="0" smtClean="0"/>
              <a:t>проводится в очной форме (05 апреля 2020). Регистрация на участие с 21 марта по 3 апреля. Команде предоставляется один компьютер с установленным набором программного обеспечения и предлагается решить 10-12 задач. Продолжительность этапа – 240 мин. Решения проверяются автоматически с помощью тестирующей системы.</a:t>
            </a:r>
          </a:p>
          <a:p>
            <a:r>
              <a:rPr lang="ru-RU" sz="2400" dirty="0"/>
              <a:t>Дипломанты конкурса получают дополнительные баллы за индивидуальные </a:t>
            </a:r>
            <a:r>
              <a:rPr lang="ru-RU" sz="2400" dirty="0" smtClean="0"/>
              <a:t>достижения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ba.hse.ru/dost2020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504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0442" y="864521"/>
            <a:ext cx="9836899" cy="380633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Конкурс исследовательских и проектных работ школьников «Высший пилотаж» </a:t>
            </a:r>
            <a:r>
              <a:rPr lang="en-US" dirty="0">
                <a:solidFill>
                  <a:schemeClr val="accent2"/>
                </a:solidFill>
              </a:rPr>
              <a:t>https://olymp.hse.ru/projects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3092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893</TotalTime>
  <Words>712</Words>
  <Application>Microsoft Office PowerPoint</Application>
  <PresentationFormat>Произвольный</PresentationFormat>
  <Paragraphs>166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Грань</vt:lpstr>
      <vt:lpstr>Всероссийская олимпиада школьников «Высшая проба» https://olymp.hse.ru/mmo/</vt:lpstr>
      <vt:lpstr>Профили олимпиады</vt:lpstr>
      <vt:lpstr>Кто может принять участие в олимпиаде?</vt:lpstr>
      <vt:lpstr>Этапы проведения олимпиады</vt:lpstr>
      <vt:lpstr>Профили олимпиады по классам</vt:lpstr>
      <vt:lpstr>В помощь участникам</vt:lpstr>
      <vt:lpstr>Командная олимпиада по программированию  «Высшая проба» https://olymp.hse.ru/coding/</vt:lpstr>
      <vt:lpstr>Информация по командной олимпиаде</vt:lpstr>
      <vt:lpstr>Конкурс исследовательских и проектных работ школьников «Высший пилотаж» https://olymp.hse.ru/projects</vt:lpstr>
      <vt:lpstr>Цели и задачи конкурса</vt:lpstr>
      <vt:lpstr>Этапы проведения конкурса</vt:lpstr>
      <vt:lpstr>Направления и даты проведения конкурса</vt:lpstr>
      <vt:lpstr>Всероссийский кейс-чемпионат по экономике и предпринимательству  Участники: школьники 9-11 классов, учащиеся в организация СПО, студенты 1-2 курсов образовательных организаций высшего образования</vt:lpstr>
      <vt:lpstr>Задачи и особенности кейс-чемпионата</vt:lpstr>
      <vt:lpstr>Этапы кейс-чемпионата</vt:lpstr>
    </vt:vector>
  </TitlesOfParts>
  <Company>НИУ ВШЭ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Афанасьев Сергей Алексеевич</dc:creator>
  <cp:lastModifiedBy>Пользователь Windows</cp:lastModifiedBy>
  <cp:revision>61</cp:revision>
  <dcterms:created xsi:type="dcterms:W3CDTF">2019-09-30T09:36:26Z</dcterms:created>
  <dcterms:modified xsi:type="dcterms:W3CDTF">2019-10-31T08:31:03Z</dcterms:modified>
</cp:coreProperties>
</file>