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8" r:id="rId2"/>
    <p:sldId id="263" r:id="rId3"/>
    <p:sldId id="264" r:id="rId4"/>
    <p:sldId id="265" r:id="rId5"/>
    <p:sldId id="269" r:id="rId6"/>
    <p:sldId id="266" r:id="rId7"/>
    <p:sldId id="270" r:id="rId8"/>
    <p:sldId id="271" r:id="rId9"/>
    <p:sldId id="272" r:id="rId10"/>
    <p:sldId id="273" r:id="rId11"/>
    <p:sldId id="275" r:id="rId12"/>
    <p:sldId id="276" r:id="rId13"/>
    <p:sldId id="277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10" autoAdjust="0"/>
    <p:restoredTop sz="94660"/>
  </p:normalViewPr>
  <p:slideViewPr>
    <p:cSldViewPr snapToGrid="0">
      <p:cViewPr varScale="1">
        <p:scale>
          <a:sx n="64" d="100"/>
          <a:sy n="64" d="100"/>
        </p:scale>
        <p:origin x="72" y="2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98603C13-5052-4B42-ADED-3B915BF6EA7A}" type="datetimeFigureOut">
              <a:rPr lang="ru-RU" smtClean="0"/>
              <a:t>19.11.2019</a:t>
            </a:fld>
            <a:endParaRPr lang="ru-RU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7FDCC1F6-C0F7-4B97-AA3B-1D097C8684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02214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03C13-5052-4B42-ADED-3B915BF6EA7A}" type="datetimeFigureOut">
              <a:rPr lang="ru-RU" smtClean="0"/>
              <a:t>19.11.2019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CC1F6-C0F7-4B97-AA3B-1D097C8684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68373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03C13-5052-4B42-ADED-3B915BF6EA7A}" type="datetimeFigureOut">
              <a:rPr lang="ru-RU" smtClean="0"/>
              <a:t>19.11.2019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CC1F6-C0F7-4B97-AA3B-1D097C8684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6136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03C13-5052-4B42-ADED-3B915BF6EA7A}" type="datetimeFigureOut">
              <a:rPr lang="ru-RU" smtClean="0"/>
              <a:t>19.11.2019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CC1F6-C0F7-4B97-AA3B-1D097C8684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06797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98603C13-5052-4B42-ADED-3B915BF6EA7A}" type="datetimeFigureOut">
              <a:rPr lang="ru-RU" smtClean="0"/>
              <a:t>19.11.2019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7FDCC1F6-C0F7-4B97-AA3B-1D097C8684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7034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03C13-5052-4B42-ADED-3B915BF6EA7A}" type="datetimeFigureOut">
              <a:rPr lang="ru-RU" smtClean="0"/>
              <a:t>19.11.2019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CC1F6-C0F7-4B97-AA3B-1D097C8684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81906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03C13-5052-4B42-ADED-3B915BF6EA7A}" type="datetimeFigureOut">
              <a:rPr lang="ru-RU" smtClean="0"/>
              <a:t>19.11.2019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CC1F6-C0F7-4B97-AA3B-1D097C8684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3575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03C13-5052-4B42-ADED-3B915BF6EA7A}" type="datetimeFigureOut">
              <a:rPr lang="ru-RU" smtClean="0"/>
              <a:t>19.11.2019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CC1F6-C0F7-4B97-AA3B-1D097C8684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13917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03C13-5052-4B42-ADED-3B915BF6EA7A}" type="datetimeFigureOut">
              <a:rPr lang="ru-RU" smtClean="0"/>
              <a:t>19.11.2019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CC1F6-C0F7-4B97-AA3B-1D097C8684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05033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03C13-5052-4B42-ADED-3B915BF6EA7A}" type="datetimeFigureOut">
              <a:rPr lang="ru-RU" smtClean="0"/>
              <a:t>19.11.2019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ru-RU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FDCC1F6-C0F7-4B97-AA3B-1D097C868494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6817708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98603C13-5052-4B42-ADED-3B915BF6EA7A}" type="datetimeFigureOut">
              <a:rPr lang="ru-RU" smtClean="0"/>
              <a:t>19.11.2019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FDCC1F6-C0F7-4B97-AA3B-1D097C868494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9590407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98603C13-5052-4B42-ADED-3B915BF6EA7A}" type="datetimeFigureOut">
              <a:rPr lang="ru-RU" smtClean="0"/>
              <a:t>19.11.2019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7FDCC1F6-C0F7-4B97-AA3B-1D097C8684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0033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Резервирование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9059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7071" t="24127" r="24429" b="18476"/>
          <a:stretch/>
        </p:blipFill>
        <p:spPr>
          <a:xfrm>
            <a:off x="1515291" y="348343"/>
            <a:ext cx="8969829" cy="5971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128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7215" t="25778" r="25429" b="18476"/>
          <a:stretch/>
        </p:blipFill>
        <p:spPr>
          <a:xfrm>
            <a:off x="1245327" y="478972"/>
            <a:ext cx="8952410" cy="5927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168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6428" t="25270" r="25071" b="16825"/>
          <a:stretch/>
        </p:blipFill>
        <p:spPr>
          <a:xfrm>
            <a:off x="1419496" y="278674"/>
            <a:ext cx="9117876" cy="6123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072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6714" t="26285" r="24714" b="27238"/>
          <a:stretch/>
        </p:blipFill>
        <p:spPr>
          <a:xfrm>
            <a:off x="896982" y="627016"/>
            <a:ext cx="9837355" cy="5294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076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7785" t="58921" r="29714" b="18730"/>
          <a:stretch/>
        </p:blipFill>
        <p:spPr>
          <a:xfrm>
            <a:off x="496385" y="2119806"/>
            <a:ext cx="7289085" cy="21561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6385" y="714102"/>
            <a:ext cx="109553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/>
              <a:t>Хранение средств без выдачи кредитов – </a:t>
            </a:r>
          </a:p>
          <a:p>
            <a:pPr algn="r"/>
            <a:r>
              <a:rPr lang="ru-RU" sz="3600" b="1" i="1" dirty="0" smtClean="0"/>
              <a:t>полное резервирование</a:t>
            </a:r>
            <a:endParaRPr lang="ru-RU" sz="3600" b="1" i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26286" t="44190" r="24857" b="37651"/>
          <a:stretch/>
        </p:blipFill>
        <p:spPr>
          <a:xfrm>
            <a:off x="3892739" y="4564130"/>
            <a:ext cx="7785462" cy="162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408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7000" t="26413" r="25071" b="24445"/>
          <a:stretch/>
        </p:blipFill>
        <p:spPr>
          <a:xfrm>
            <a:off x="1166947" y="496389"/>
            <a:ext cx="9971315" cy="5750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036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89166" y="1811382"/>
            <a:ext cx="890886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/>
              <a:t>Почему банкам необходимо выдавать кредиты?</a:t>
            </a:r>
            <a:endParaRPr lang="ru-RU" sz="5400" b="1" dirty="0"/>
          </a:p>
        </p:txBody>
      </p:sp>
    </p:spTree>
    <p:extLst>
      <p:ext uri="{BB962C8B-B14F-4D97-AF65-F5344CB8AC3E}">
        <p14:creationId xmlns:p14="http://schemas.microsoft.com/office/powerpoint/2010/main" val="3034796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6643" t="26540" r="25357" b="16826"/>
          <a:stretch/>
        </p:blipFill>
        <p:spPr>
          <a:xfrm>
            <a:off x="1297576" y="418010"/>
            <a:ext cx="9135291" cy="6063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695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6856" t="25905" r="24857" b="23682"/>
          <a:stretch/>
        </p:blipFill>
        <p:spPr>
          <a:xfrm>
            <a:off x="1184366" y="574765"/>
            <a:ext cx="9396550" cy="5518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737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6786" t="26412" r="28500" b="28381"/>
          <a:stretch/>
        </p:blipFill>
        <p:spPr>
          <a:xfrm>
            <a:off x="1001485" y="583475"/>
            <a:ext cx="9402415" cy="5347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714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6357" t="25524" r="24786" b="26476"/>
          <a:stretch/>
        </p:blipFill>
        <p:spPr>
          <a:xfrm>
            <a:off x="1088571" y="740227"/>
            <a:ext cx="9975046" cy="5512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75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6000" t="32762" r="23714" b="27238"/>
          <a:stretch/>
        </p:blipFill>
        <p:spPr>
          <a:xfrm>
            <a:off x="644433" y="844730"/>
            <a:ext cx="10957652" cy="4902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521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Савон</Template>
  <TotalTime>88</TotalTime>
  <Words>15</Words>
  <Application>Microsoft Office PowerPoint</Application>
  <PresentationFormat>Широкоэкранный</PresentationFormat>
  <Paragraphs>4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6" baseType="lpstr">
      <vt:lpstr>Century Gothic</vt:lpstr>
      <vt:lpstr>Garamond</vt:lpstr>
      <vt:lpstr>Savon</vt:lpstr>
      <vt:lpstr>Резервирование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Банковская система</dc:title>
  <dc:creator>user</dc:creator>
  <cp:lastModifiedBy>user</cp:lastModifiedBy>
  <cp:revision>6</cp:revision>
  <dcterms:created xsi:type="dcterms:W3CDTF">2019-02-11T05:41:58Z</dcterms:created>
  <dcterms:modified xsi:type="dcterms:W3CDTF">2019-11-19T13:26:52Z</dcterms:modified>
</cp:coreProperties>
</file>