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413" r:id="rId3"/>
    <p:sldId id="414" r:id="rId4"/>
    <p:sldId id="415" r:id="rId5"/>
    <p:sldId id="416" r:id="rId6"/>
    <p:sldId id="459" r:id="rId7"/>
    <p:sldId id="417" r:id="rId8"/>
    <p:sldId id="460" r:id="rId9"/>
    <p:sldId id="463" r:id="rId10"/>
    <p:sldId id="462" r:id="rId11"/>
    <p:sldId id="461" r:id="rId12"/>
    <p:sldId id="424" r:id="rId13"/>
    <p:sldId id="465" r:id="rId14"/>
    <p:sldId id="464" r:id="rId15"/>
    <p:sldId id="418" r:id="rId16"/>
    <p:sldId id="419" r:id="rId17"/>
    <p:sldId id="420" r:id="rId18"/>
    <p:sldId id="421" r:id="rId19"/>
    <p:sldId id="466" r:id="rId20"/>
    <p:sldId id="467" r:id="rId21"/>
    <p:sldId id="468" r:id="rId22"/>
    <p:sldId id="469" r:id="rId23"/>
    <p:sldId id="470" r:id="rId24"/>
    <p:sldId id="423" r:id="rId25"/>
    <p:sldId id="425" r:id="rId26"/>
    <p:sldId id="426" r:id="rId27"/>
    <p:sldId id="427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387" r:id="rId36"/>
    <p:sldId id="385" r:id="rId37"/>
    <p:sldId id="382" r:id="rId38"/>
    <p:sldId id="389" r:id="rId39"/>
    <p:sldId id="390" r:id="rId40"/>
    <p:sldId id="391" r:id="rId41"/>
    <p:sldId id="392" r:id="rId42"/>
    <p:sldId id="393" r:id="rId43"/>
    <p:sldId id="449" r:id="rId44"/>
    <p:sldId id="332" r:id="rId45"/>
    <p:sldId id="455" r:id="rId46"/>
    <p:sldId id="456" r:id="rId47"/>
    <p:sldId id="452" r:id="rId48"/>
    <p:sldId id="453" r:id="rId49"/>
    <p:sldId id="44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>
      <p:cViewPr varScale="1">
        <p:scale>
          <a:sx n="87" d="100"/>
          <a:sy n="87" d="100"/>
        </p:scale>
        <p:origin x="10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25409-EC3C-4FCC-9C6C-BEBBAB349619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DE282F8-FB76-4B57-9CF8-ED13333ED262}">
      <dgm:prSet phldrT="[Текст]"/>
      <dgm:spPr/>
      <dgm:t>
        <a:bodyPr/>
        <a:lstStyle/>
        <a:p>
          <a:r>
            <a:rPr lang="ru-RU" dirty="0" smtClean="0"/>
            <a:t>Вступление.  Толкование значения слова</a:t>
          </a:r>
          <a:endParaRPr lang="ru-RU" dirty="0"/>
        </a:p>
      </dgm:t>
    </dgm:pt>
    <dgm:pt modelId="{F0CA9BCE-F908-4F07-9C31-86FE11271C37}" type="parTrans" cxnId="{75F9F9F5-D37A-47B9-8FA4-5116A6D5E208}">
      <dgm:prSet/>
      <dgm:spPr/>
      <dgm:t>
        <a:bodyPr/>
        <a:lstStyle/>
        <a:p>
          <a:endParaRPr lang="ru-RU"/>
        </a:p>
      </dgm:t>
    </dgm:pt>
    <dgm:pt modelId="{79CE2696-B594-4F92-B3F6-F1CE514467F3}" type="sibTrans" cxnId="{75F9F9F5-D37A-47B9-8FA4-5116A6D5E208}">
      <dgm:prSet/>
      <dgm:spPr/>
      <dgm:t>
        <a:bodyPr/>
        <a:lstStyle/>
        <a:p>
          <a:endParaRPr lang="ru-RU"/>
        </a:p>
      </dgm:t>
    </dgm:pt>
    <dgm:pt modelId="{D6514E58-CC19-427A-8CF4-E1C4BDF9939B}">
      <dgm:prSet phldrT="[Текст]"/>
      <dgm:spPr/>
      <dgm:t>
        <a:bodyPr/>
        <a:lstStyle/>
        <a:p>
          <a:r>
            <a:rPr lang="ru-RU" dirty="0" smtClean="0"/>
            <a:t>Первый пример (из текста)</a:t>
          </a:r>
          <a:endParaRPr lang="ru-RU" dirty="0"/>
        </a:p>
      </dgm:t>
    </dgm:pt>
    <dgm:pt modelId="{10F9F1B4-E94B-4B7B-8291-021966E6D594}" type="parTrans" cxnId="{E74A8C3B-2AE9-424F-AB6F-DF7A05A435CD}">
      <dgm:prSet/>
      <dgm:spPr/>
      <dgm:t>
        <a:bodyPr/>
        <a:lstStyle/>
        <a:p>
          <a:endParaRPr lang="ru-RU"/>
        </a:p>
      </dgm:t>
    </dgm:pt>
    <dgm:pt modelId="{E5E1319D-5BFD-40D0-BB73-5BA74347BA36}" type="sibTrans" cxnId="{E74A8C3B-2AE9-424F-AB6F-DF7A05A435CD}">
      <dgm:prSet/>
      <dgm:spPr/>
      <dgm:t>
        <a:bodyPr/>
        <a:lstStyle/>
        <a:p>
          <a:endParaRPr lang="ru-RU"/>
        </a:p>
      </dgm:t>
    </dgm:pt>
    <dgm:pt modelId="{E046349C-A635-49A0-BE82-3760D1974713}">
      <dgm:prSet phldrT="[Текст]"/>
      <dgm:spPr/>
      <dgm:t>
        <a:bodyPr/>
        <a:lstStyle/>
        <a:p>
          <a:r>
            <a:rPr lang="ru-RU" dirty="0" smtClean="0"/>
            <a:t>Вывод</a:t>
          </a:r>
          <a:endParaRPr lang="ru-RU" dirty="0"/>
        </a:p>
      </dgm:t>
    </dgm:pt>
    <dgm:pt modelId="{52A0791E-33A7-47D5-A089-26BB6C2C5669}" type="parTrans" cxnId="{324BF144-190D-4124-BB96-E460BF012831}">
      <dgm:prSet/>
      <dgm:spPr/>
      <dgm:t>
        <a:bodyPr/>
        <a:lstStyle/>
        <a:p>
          <a:endParaRPr lang="ru-RU"/>
        </a:p>
      </dgm:t>
    </dgm:pt>
    <dgm:pt modelId="{9EA82E02-D724-420A-A2B1-2D79429384BF}" type="sibTrans" cxnId="{324BF144-190D-4124-BB96-E460BF012831}">
      <dgm:prSet/>
      <dgm:spPr/>
      <dgm:t>
        <a:bodyPr/>
        <a:lstStyle/>
        <a:p>
          <a:endParaRPr lang="ru-RU"/>
        </a:p>
      </dgm:t>
    </dgm:pt>
    <dgm:pt modelId="{BCCAD9B2-BEDD-4641-938A-28DFFB44FD4E}">
      <dgm:prSet/>
      <dgm:spPr/>
      <dgm:t>
        <a:bodyPr/>
        <a:lstStyle/>
        <a:p>
          <a:r>
            <a:rPr lang="ru-RU" dirty="0" smtClean="0"/>
            <a:t>Второй  пример  (из  текста или из опыта)</a:t>
          </a:r>
          <a:endParaRPr lang="ru-RU" dirty="0"/>
        </a:p>
      </dgm:t>
    </dgm:pt>
    <dgm:pt modelId="{57CD9A41-854B-4D23-AD71-F0607F1E4A27}" type="parTrans" cxnId="{B23F594F-D06D-4C18-9874-0917D9C5BE6E}">
      <dgm:prSet/>
      <dgm:spPr/>
      <dgm:t>
        <a:bodyPr/>
        <a:lstStyle/>
        <a:p>
          <a:endParaRPr lang="ru-RU"/>
        </a:p>
      </dgm:t>
    </dgm:pt>
    <dgm:pt modelId="{150F944E-FAF5-42D8-9767-358960755D77}" type="sibTrans" cxnId="{B23F594F-D06D-4C18-9874-0917D9C5BE6E}">
      <dgm:prSet/>
      <dgm:spPr/>
      <dgm:t>
        <a:bodyPr/>
        <a:lstStyle/>
        <a:p>
          <a:endParaRPr lang="ru-RU"/>
        </a:p>
      </dgm:t>
    </dgm:pt>
    <dgm:pt modelId="{F5EAE8B0-412A-40F1-84D5-4828AF6933F8}">
      <dgm:prSet/>
      <dgm:spPr/>
      <dgm:t>
        <a:bodyPr/>
        <a:lstStyle/>
        <a:p>
          <a:r>
            <a:rPr lang="ru-RU" dirty="0" smtClean="0"/>
            <a:t>Комментарий к истолкованию слова</a:t>
          </a:r>
          <a:endParaRPr lang="ru-RU" dirty="0"/>
        </a:p>
      </dgm:t>
    </dgm:pt>
    <dgm:pt modelId="{D86BBB73-BB00-46D5-B41B-E3E9B302B51A}" type="parTrans" cxnId="{FE7CBD85-81D4-43A1-A71A-D022917A54A0}">
      <dgm:prSet/>
      <dgm:spPr/>
      <dgm:t>
        <a:bodyPr/>
        <a:lstStyle/>
        <a:p>
          <a:endParaRPr lang="ru-RU"/>
        </a:p>
      </dgm:t>
    </dgm:pt>
    <dgm:pt modelId="{ED45F893-BB3A-4090-9ECC-5708F58761E3}" type="sibTrans" cxnId="{FE7CBD85-81D4-43A1-A71A-D022917A54A0}">
      <dgm:prSet/>
      <dgm:spPr/>
      <dgm:t>
        <a:bodyPr/>
        <a:lstStyle/>
        <a:p>
          <a:endParaRPr lang="ru-RU"/>
        </a:p>
      </dgm:t>
    </dgm:pt>
    <dgm:pt modelId="{5B7506B0-D255-45D8-B948-399E5DC5A07C}" type="pres">
      <dgm:prSet presAssocID="{EC225409-EC3C-4FCC-9C6C-BEBBAB3496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BFDF5-FC4B-43D7-A7D7-47F09DA5F499}" type="pres">
      <dgm:prSet presAssocID="{E046349C-A635-49A0-BE82-3760D1974713}" presName="boxAndChildren" presStyleCnt="0"/>
      <dgm:spPr/>
      <dgm:t>
        <a:bodyPr/>
        <a:lstStyle/>
        <a:p>
          <a:endParaRPr lang="ru-RU"/>
        </a:p>
      </dgm:t>
    </dgm:pt>
    <dgm:pt modelId="{BE9458E1-F20C-4626-8E04-7E08A29A3245}" type="pres">
      <dgm:prSet presAssocID="{E046349C-A635-49A0-BE82-3760D1974713}" presName="parentTextBox" presStyleLbl="node1" presStyleIdx="0" presStyleCnt="5"/>
      <dgm:spPr/>
      <dgm:t>
        <a:bodyPr/>
        <a:lstStyle/>
        <a:p>
          <a:endParaRPr lang="ru-RU"/>
        </a:p>
      </dgm:t>
    </dgm:pt>
    <dgm:pt modelId="{39A5101D-1BFB-483F-B265-7D1C27813CFD}" type="pres">
      <dgm:prSet presAssocID="{150F944E-FAF5-42D8-9767-358960755D77}" presName="sp" presStyleCnt="0"/>
      <dgm:spPr/>
      <dgm:t>
        <a:bodyPr/>
        <a:lstStyle/>
        <a:p>
          <a:endParaRPr lang="ru-RU"/>
        </a:p>
      </dgm:t>
    </dgm:pt>
    <dgm:pt modelId="{0EC8BF35-297F-41EC-8972-9A839B877C91}" type="pres">
      <dgm:prSet presAssocID="{BCCAD9B2-BEDD-4641-938A-28DFFB44FD4E}" presName="arrowAndChildren" presStyleCnt="0"/>
      <dgm:spPr/>
      <dgm:t>
        <a:bodyPr/>
        <a:lstStyle/>
        <a:p>
          <a:endParaRPr lang="ru-RU"/>
        </a:p>
      </dgm:t>
    </dgm:pt>
    <dgm:pt modelId="{72AD99E6-D830-4CF3-9A50-3D7FFF02058B}" type="pres">
      <dgm:prSet presAssocID="{BCCAD9B2-BEDD-4641-938A-28DFFB44FD4E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9BC92B37-5B1D-453B-834A-2901C906C3C7}" type="pres">
      <dgm:prSet presAssocID="{E5E1319D-5BFD-40D0-BB73-5BA74347BA36}" presName="sp" presStyleCnt="0"/>
      <dgm:spPr/>
      <dgm:t>
        <a:bodyPr/>
        <a:lstStyle/>
        <a:p>
          <a:endParaRPr lang="ru-RU"/>
        </a:p>
      </dgm:t>
    </dgm:pt>
    <dgm:pt modelId="{AF8818D5-8689-49EF-9547-0998E520ED5A}" type="pres">
      <dgm:prSet presAssocID="{D6514E58-CC19-427A-8CF4-E1C4BDF9939B}" presName="arrowAndChildren" presStyleCnt="0"/>
      <dgm:spPr/>
      <dgm:t>
        <a:bodyPr/>
        <a:lstStyle/>
        <a:p>
          <a:endParaRPr lang="ru-RU"/>
        </a:p>
      </dgm:t>
    </dgm:pt>
    <dgm:pt modelId="{B7B83355-CF27-41FE-83AB-105FC902D3BB}" type="pres">
      <dgm:prSet presAssocID="{D6514E58-CC19-427A-8CF4-E1C4BDF9939B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75C892F3-D817-4D55-B578-F5D78345FB30}" type="pres">
      <dgm:prSet presAssocID="{ED45F893-BB3A-4090-9ECC-5708F58761E3}" presName="sp" presStyleCnt="0"/>
      <dgm:spPr/>
    </dgm:pt>
    <dgm:pt modelId="{6AD4151F-2405-42B6-8188-63C89654999A}" type="pres">
      <dgm:prSet presAssocID="{F5EAE8B0-412A-40F1-84D5-4828AF6933F8}" presName="arrowAndChildren" presStyleCnt="0"/>
      <dgm:spPr/>
    </dgm:pt>
    <dgm:pt modelId="{F7D3D137-AAB5-4E26-834E-9BF224B77E50}" type="pres">
      <dgm:prSet presAssocID="{F5EAE8B0-412A-40F1-84D5-4828AF6933F8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110020FA-3387-4965-A722-99D46F417302}" type="pres">
      <dgm:prSet presAssocID="{79CE2696-B594-4F92-B3F6-F1CE514467F3}" presName="sp" presStyleCnt="0"/>
      <dgm:spPr/>
      <dgm:t>
        <a:bodyPr/>
        <a:lstStyle/>
        <a:p>
          <a:endParaRPr lang="ru-RU"/>
        </a:p>
      </dgm:t>
    </dgm:pt>
    <dgm:pt modelId="{48F6B13E-817D-4713-99B3-37B13D5AC549}" type="pres">
      <dgm:prSet presAssocID="{3DE282F8-FB76-4B57-9CF8-ED13333ED262}" presName="arrowAndChildren" presStyleCnt="0"/>
      <dgm:spPr/>
      <dgm:t>
        <a:bodyPr/>
        <a:lstStyle/>
        <a:p>
          <a:endParaRPr lang="ru-RU"/>
        </a:p>
      </dgm:t>
    </dgm:pt>
    <dgm:pt modelId="{17894371-3896-42B7-8C05-B5288B90F04F}" type="pres">
      <dgm:prSet presAssocID="{3DE282F8-FB76-4B57-9CF8-ED13333ED262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324BF144-190D-4124-BB96-E460BF012831}" srcId="{EC225409-EC3C-4FCC-9C6C-BEBBAB349619}" destId="{E046349C-A635-49A0-BE82-3760D1974713}" srcOrd="4" destOrd="0" parTransId="{52A0791E-33A7-47D5-A089-26BB6C2C5669}" sibTransId="{9EA82E02-D724-420A-A2B1-2D79429384BF}"/>
    <dgm:cxn modelId="{763993C6-B638-4C6E-922D-E1AC9D51E25C}" type="presOf" srcId="{3DE282F8-FB76-4B57-9CF8-ED13333ED262}" destId="{17894371-3896-42B7-8C05-B5288B90F04F}" srcOrd="0" destOrd="0" presId="urn:microsoft.com/office/officeart/2005/8/layout/process4"/>
    <dgm:cxn modelId="{74C4AC6C-1806-489B-B5AE-AA0EC424F408}" type="presOf" srcId="{E046349C-A635-49A0-BE82-3760D1974713}" destId="{BE9458E1-F20C-4626-8E04-7E08A29A3245}" srcOrd="0" destOrd="0" presId="urn:microsoft.com/office/officeart/2005/8/layout/process4"/>
    <dgm:cxn modelId="{CE4D8FAC-72E6-40B4-BB0E-75AE70622BC8}" type="presOf" srcId="{D6514E58-CC19-427A-8CF4-E1C4BDF9939B}" destId="{B7B83355-CF27-41FE-83AB-105FC902D3BB}" srcOrd="0" destOrd="0" presId="urn:microsoft.com/office/officeart/2005/8/layout/process4"/>
    <dgm:cxn modelId="{B23F594F-D06D-4C18-9874-0917D9C5BE6E}" srcId="{EC225409-EC3C-4FCC-9C6C-BEBBAB349619}" destId="{BCCAD9B2-BEDD-4641-938A-28DFFB44FD4E}" srcOrd="3" destOrd="0" parTransId="{57CD9A41-854B-4D23-AD71-F0607F1E4A27}" sibTransId="{150F944E-FAF5-42D8-9767-358960755D77}"/>
    <dgm:cxn modelId="{75F9F9F5-D37A-47B9-8FA4-5116A6D5E208}" srcId="{EC225409-EC3C-4FCC-9C6C-BEBBAB349619}" destId="{3DE282F8-FB76-4B57-9CF8-ED13333ED262}" srcOrd="0" destOrd="0" parTransId="{F0CA9BCE-F908-4F07-9C31-86FE11271C37}" sibTransId="{79CE2696-B594-4F92-B3F6-F1CE514467F3}"/>
    <dgm:cxn modelId="{C3FFD353-0EA6-43E4-97CE-F1CB8346DF66}" type="presOf" srcId="{F5EAE8B0-412A-40F1-84D5-4828AF6933F8}" destId="{F7D3D137-AAB5-4E26-834E-9BF224B77E50}" srcOrd="0" destOrd="0" presId="urn:microsoft.com/office/officeart/2005/8/layout/process4"/>
    <dgm:cxn modelId="{FE7CBD85-81D4-43A1-A71A-D022917A54A0}" srcId="{EC225409-EC3C-4FCC-9C6C-BEBBAB349619}" destId="{F5EAE8B0-412A-40F1-84D5-4828AF6933F8}" srcOrd="1" destOrd="0" parTransId="{D86BBB73-BB00-46D5-B41B-E3E9B302B51A}" sibTransId="{ED45F893-BB3A-4090-9ECC-5708F58761E3}"/>
    <dgm:cxn modelId="{E74A8C3B-2AE9-424F-AB6F-DF7A05A435CD}" srcId="{EC225409-EC3C-4FCC-9C6C-BEBBAB349619}" destId="{D6514E58-CC19-427A-8CF4-E1C4BDF9939B}" srcOrd="2" destOrd="0" parTransId="{10F9F1B4-E94B-4B7B-8291-021966E6D594}" sibTransId="{E5E1319D-5BFD-40D0-BB73-5BA74347BA36}"/>
    <dgm:cxn modelId="{F08908D9-1D30-4AE6-9871-DBF26611F7DE}" type="presOf" srcId="{BCCAD9B2-BEDD-4641-938A-28DFFB44FD4E}" destId="{72AD99E6-D830-4CF3-9A50-3D7FFF02058B}" srcOrd="0" destOrd="0" presId="urn:microsoft.com/office/officeart/2005/8/layout/process4"/>
    <dgm:cxn modelId="{0F73C709-AE11-465E-ACFB-4111CC28CF33}" type="presOf" srcId="{EC225409-EC3C-4FCC-9C6C-BEBBAB349619}" destId="{5B7506B0-D255-45D8-B948-399E5DC5A07C}" srcOrd="0" destOrd="0" presId="urn:microsoft.com/office/officeart/2005/8/layout/process4"/>
    <dgm:cxn modelId="{B33FA537-1ED7-4607-9C36-5F068636B2D2}" type="presParOf" srcId="{5B7506B0-D255-45D8-B948-399E5DC5A07C}" destId="{FBEBFDF5-FC4B-43D7-A7D7-47F09DA5F499}" srcOrd="0" destOrd="0" presId="urn:microsoft.com/office/officeart/2005/8/layout/process4"/>
    <dgm:cxn modelId="{027C45DE-5DF9-4D29-9AD3-784A7D74A055}" type="presParOf" srcId="{FBEBFDF5-FC4B-43D7-A7D7-47F09DA5F499}" destId="{BE9458E1-F20C-4626-8E04-7E08A29A3245}" srcOrd="0" destOrd="0" presId="urn:microsoft.com/office/officeart/2005/8/layout/process4"/>
    <dgm:cxn modelId="{AE529A40-7A1D-4F55-B548-EEF2A03E70BB}" type="presParOf" srcId="{5B7506B0-D255-45D8-B948-399E5DC5A07C}" destId="{39A5101D-1BFB-483F-B265-7D1C27813CFD}" srcOrd="1" destOrd="0" presId="urn:microsoft.com/office/officeart/2005/8/layout/process4"/>
    <dgm:cxn modelId="{79247B86-0DD6-44B0-BEF8-F85189531EFC}" type="presParOf" srcId="{5B7506B0-D255-45D8-B948-399E5DC5A07C}" destId="{0EC8BF35-297F-41EC-8972-9A839B877C91}" srcOrd="2" destOrd="0" presId="urn:microsoft.com/office/officeart/2005/8/layout/process4"/>
    <dgm:cxn modelId="{71E941B7-C0A5-4DF1-94B3-5262CB3F78F1}" type="presParOf" srcId="{0EC8BF35-297F-41EC-8972-9A839B877C91}" destId="{72AD99E6-D830-4CF3-9A50-3D7FFF02058B}" srcOrd="0" destOrd="0" presId="urn:microsoft.com/office/officeart/2005/8/layout/process4"/>
    <dgm:cxn modelId="{C41BF453-4DB4-4239-B31A-8234C03FE4BC}" type="presParOf" srcId="{5B7506B0-D255-45D8-B948-399E5DC5A07C}" destId="{9BC92B37-5B1D-453B-834A-2901C906C3C7}" srcOrd="3" destOrd="0" presId="urn:microsoft.com/office/officeart/2005/8/layout/process4"/>
    <dgm:cxn modelId="{C62592F2-488C-459E-A11E-719F7AF63FA5}" type="presParOf" srcId="{5B7506B0-D255-45D8-B948-399E5DC5A07C}" destId="{AF8818D5-8689-49EF-9547-0998E520ED5A}" srcOrd="4" destOrd="0" presId="urn:microsoft.com/office/officeart/2005/8/layout/process4"/>
    <dgm:cxn modelId="{F1B56CC7-4BCB-4CC1-94BC-DFDF1A78C9AA}" type="presParOf" srcId="{AF8818D5-8689-49EF-9547-0998E520ED5A}" destId="{B7B83355-CF27-41FE-83AB-105FC902D3BB}" srcOrd="0" destOrd="0" presId="urn:microsoft.com/office/officeart/2005/8/layout/process4"/>
    <dgm:cxn modelId="{31ABD0E9-7FBB-4CE7-B1B8-CDF3CFFF03EF}" type="presParOf" srcId="{5B7506B0-D255-45D8-B948-399E5DC5A07C}" destId="{75C892F3-D817-4D55-B578-F5D78345FB30}" srcOrd="5" destOrd="0" presId="urn:microsoft.com/office/officeart/2005/8/layout/process4"/>
    <dgm:cxn modelId="{51783EAE-09DF-4265-BED9-6A7146A6D429}" type="presParOf" srcId="{5B7506B0-D255-45D8-B948-399E5DC5A07C}" destId="{6AD4151F-2405-42B6-8188-63C89654999A}" srcOrd="6" destOrd="0" presId="urn:microsoft.com/office/officeart/2005/8/layout/process4"/>
    <dgm:cxn modelId="{6033D812-7027-4F03-9F1F-A282325C1D0A}" type="presParOf" srcId="{6AD4151F-2405-42B6-8188-63C89654999A}" destId="{F7D3D137-AAB5-4E26-834E-9BF224B77E50}" srcOrd="0" destOrd="0" presId="urn:microsoft.com/office/officeart/2005/8/layout/process4"/>
    <dgm:cxn modelId="{837572FB-7C9F-47EA-A33F-587C15612FC3}" type="presParOf" srcId="{5B7506B0-D255-45D8-B948-399E5DC5A07C}" destId="{110020FA-3387-4965-A722-99D46F417302}" srcOrd="7" destOrd="0" presId="urn:microsoft.com/office/officeart/2005/8/layout/process4"/>
    <dgm:cxn modelId="{8D6DFEA5-8792-42B0-8785-3FE649351B90}" type="presParOf" srcId="{5B7506B0-D255-45D8-B948-399E5DC5A07C}" destId="{48F6B13E-817D-4713-99B3-37B13D5AC549}" srcOrd="8" destOrd="0" presId="urn:microsoft.com/office/officeart/2005/8/layout/process4"/>
    <dgm:cxn modelId="{3E1C92CC-8788-4FF9-B541-5217D52C908C}" type="presParOf" srcId="{48F6B13E-817D-4713-99B3-37B13D5AC549}" destId="{17894371-3896-42B7-8C05-B5288B90F0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225409-EC3C-4FCC-9C6C-BEBBAB349619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DE282F8-FB76-4B57-9CF8-ED13333ED262}">
      <dgm:prSet phldrT="[Текст]"/>
      <dgm:spPr/>
      <dgm:t>
        <a:bodyPr/>
        <a:lstStyle/>
        <a:p>
          <a:r>
            <a:rPr lang="ru-RU" dirty="0" smtClean="0"/>
            <a:t> Толкование высказывания</a:t>
          </a:r>
          <a:endParaRPr lang="ru-RU" dirty="0"/>
        </a:p>
      </dgm:t>
    </dgm:pt>
    <dgm:pt modelId="{F0CA9BCE-F908-4F07-9C31-86FE11271C37}" type="parTrans" cxnId="{75F9F9F5-D37A-47B9-8FA4-5116A6D5E208}">
      <dgm:prSet/>
      <dgm:spPr/>
      <dgm:t>
        <a:bodyPr/>
        <a:lstStyle/>
        <a:p>
          <a:endParaRPr lang="ru-RU"/>
        </a:p>
      </dgm:t>
    </dgm:pt>
    <dgm:pt modelId="{79CE2696-B594-4F92-B3F6-F1CE514467F3}" type="sibTrans" cxnId="{75F9F9F5-D37A-47B9-8FA4-5116A6D5E208}">
      <dgm:prSet/>
      <dgm:spPr/>
      <dgm:t>
        <a:bodyPr/>
        <a:lstStyle/>
        <a:p>
          <a:endParaRPr lang="ru-RU"/>
        </a:p>
      </dgm:t>
    </dgm:pt>
    <dgm:pt modelId="{D6514E58-CC19-427A-8CF4-E1C4BDF9939B}">
      <dgm:prSet phldrT="[Текст]"/>
      <dgm:spPr/>
      <dgm:t>
        <a:bodyPr/>
        <a:lstStyle/>
        <a:p>
          <a:r>
            <a:rPr lang="ru-RU" dirty="0" smtClean="0"/>
            <a:t>Первый пример из текста</a:t>
          </a:r>
          <a:endParaRPr lang="ru-RU" dirty="0"/>
        </a:p>
      </dgm:t>
    </dgm:pt>
    <dgm:pt modelId="{10F9F1B4-E94B-4B7B-8291-021966E6D594}" type="parTrans" cxnId="{E74A8C3B-2AE9-424F-AB6F-DF7A05A435CD}">
      <dgm:prSet/>
      <dgm:spPr/>
      <dgm:t>
        <a:bodyPr/>
        <a:lstStyle/>
        <a:p>
          <a:endParaRPr lang="ru-RU"/>
        </a:p>
      </dgm:t>
    </dgm:pt>
    <dgm:pt modelId="{E5E1319D-5BFD-40D0-BB73-5BA74347BA36}" type="sibTrans" cxnId="{E74A8C3B-2AE9-424F-AB6F-DF7A05A435CD}">
      <dgm:prSet/>
      <dgm:spPr/>
      <dgm:t>
        <a:bodyPr/>
        <a:lstStyle/>
        <a:p>
          <a:endParaRPr lang="ru-RU"/>
        </a:p>
      </dgm:t>
    </dgm:pt>
    <dgm:pt modelId="{E046349C-A635-49A0-BE82-3760D1974713}">
      <dgm:prSet phldrT="[Текст]"/>
      <dgm:spPr/>
      <dgm:t>
        <a:bodyPr/>
        <a:lstStyle/>
        <a:p>
          <a:r>
            <a:rPr lang="ru-RU" dirty="0" smtClean="0"/>
            <a:t>Вывод</a:t>
          </a:r>
          <a:endParaRPr lang="ru-RU" dirty="0"/>
        </a:p>
      </dgm:t>
    </dgm:pt>
    <dgm:pt modelId="{52A0791E-33A7-47D5-A089-26BB6C2C5669}" type="parTrans" cxnId="{324BF144-190D-4124-BB96-E460BF012831}">
      <dgm:prSet/>
      <dgm:spPr/>
      <dgm:t>
        <a:bodyPr/>
        <a:lstStyle/>
        <a:p>
          <a:endParaRPr lang="ru-RU"/>
        </a:p>
      </dgm:t>
    </dgm:pt>
    <dgm:pt modelId="{9EA82E02-D724-420A-A2B1-2D79429384BF}" type="sibTrans" cxnId="{324BF144-190D-4124-BB96-E460BF012831}">
      <dgm:prSet/>
      <dgm:spPr/>
      <dgm:t>
        <a:bodyPr/>
        <a:lstStyle/>
        <a:p>
          <a:endParaRPr lang="ru-RU"/>
        </a:p>
      </dgm:t>
    </dgm:pt>
    <dgm:pt modelId="{BCCAD9B2-BEDD-4641-938A-28DFFB44FD4E}">
      <dgm:prSet/>
      <dgm:spPr/>
      <dgm:t>
        <a:bodyPr/>
        <a:lstStyle/>
        <a:p>
          <a:r>
            <a:rPr lang="ru-RU" dirty="0" smtClean="0"/>
            <a:t>Второй  пример  из  текста </a:t>
          </a:r>
          <a:endParaRPr lang="ru-RU" dirty="0"/>
        </a:p>
      </dgm:t>
    </dgm:pt>
    <dgm:pt modelId="{57CD9A41-854B-4D23-AD71-F0607F1E4A27}" type="parTrans" cxnId="{B23F594F-D06D-4C18-9874-0917D9C5BE6E}">
      <dgm:prSet/>
      <dgm:spPr/>
      <dgm:t>
        <a:bodyPr/>
        <a:lstStyle/>
        <a:p>
          <a:endParaRPr lang="ru-RU"/>
        </a:p>
      </dgm:t>
    </dgm:pt>
    <dgm:pt modelId="{150F944E-FAF5-42D8-9767-358960755D77}" type="sibTrans" cxnId="{B23F594F-D06D-4C18-9874-0917D9C5BE6E}">
      <dgm:prSet/>
      <dgm:spPr/>
      <dgm:t>
        <a:bodyPr/>
        <a:lstStyle/>
        <a:p>
          <a:endParaRPr lang="ru-RU"/>
        </a:p>
      </dgm:t>
    </dgm:pt>
    <dgm:pt modelId="{5B7506B0-D255-45D8-B948-399E5DC5A07C}" type="pres">
      <dgm:prSet presAssocID="{EC225409-EC3C-4FCC-9C6C-BEBBAB3496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BFDF5-FC4B-43D7-A7D7-47F09DA5F499}" type="pres">
      <dgm:prSet presAssocID="{E046349C-A635-49A0-BE82-3760D1974713}" presName="boxAndChildren" presStyleCnt="0"/>
      <dgm:spPr/>
      <dgm:t>
        <a:bodyPr/>
        <a:lstStyle/>
        <a:p>
          <a:endParaRPr lang="ru-RU"/>
        </a:p>
      </dgm:t>
    </dgm:pt>
    <dgm:pt modelId="{BE9458E1-F20C-4626-8E04-7E08A29A3245}" type="pres">
      <dgm:prSet presAssocID="{E046349C-A635-49A0-BE82-3760D1974713}" presName="parentTextBox" presStyleLbl="node1" presStyleIdx="0" presStyleCnt="4"/>
      <dgm:spPr/>
      <dgm:t>
        <a:bodyPr/>
        <a:lstStyle/>
        <a:p>
          <a:endParaRPr lang="ru-RU"/>
        </a:p>
      </dgm:t>
    </dgm:pt>
    <dgm:pt modelId="{39A5101D-1BFB-483F-B265-7D1C27813CFD}" type="pres">
      <dgm:prSet presAssocID="{150F944E-FAF5-42D8-9767-358960755D77}" presName="sp" presStyleCnt="0"/>
      <dgm:spPr/>
      <dgm:t>
        <a:bodyPr/>
        <a:lstStyle/>
        <a:p>
          <a:endParaRPr lang="ru-RU"/>
        </a:p>
      </dgm:t>
    </dgm:pt>
    <dgm:pt modelId="{0EC8BF35-297F-41EC-8972-9A839B877C91}" type="pres">
      <dgm:prSet presAssocID="{BCCAD9B2-BEDD-4641-938A-28DFFB44FD4E}" presName="arrowAndChildren" presStyleCnt="0"/>
      <dgm:spPr/>
      <dgm:t>
        <a:bodyPr/>
        <a:lstStyle/>
        <a:p>
          <a:endParaRPr lang="ru-RU"/>
        </a:p>
      </dgm:t>
    </dgm:pt>
    <dgm:pt modelId="{72AD99E6-D830-4CF3-9A50-3D7FFF02058B}" type="pres">
      <dgm:prSet presAssocID="{BCCAD9B2-BEDD-4641-938A-28DFFB44FD4E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9BC92B37-5B1D-453B-834A-2901C906C3C7}" type="pres">
      <dgm:prSet presAssocID="{E5E1319D-5BFD-40D0-BB73-5BA74347BA36}" presName="sp" presStyleCnt="0"/>
      <dgm:spPr/>
      <dgm:t>
        <a:bodyPr/>
        <a:lstStyle/>
        <a:p>
          <a:endParaRPr lang="ru-RU"/>
        </a:p>
      </dgm:t>
    </dgm:pt>
    <dgm:pt modelId="{AF8818D5-8689-49EF-9547-0998E520ED5A}" type="pres">
      <dgm:prSet presAssocID="{D6514E58-CC19-427A-8CF4-E1C4BDF9939B}" presName="arrowAndChildren" presStyleCnt="0"/>
      <dgm:spPr/>
      <dgm:t>
        <a:bodyPr/>
        <a:lstStyle/>
        <a:p>
          <a:endParaRPr lang="ru-RU"/>
        </a:p>
      </dgm:t>
    </dgm:pt>
    <dgm:pt modelId="{B7B83355-CF27-41FE-83AB-105FC902D3BB}" type="pres">
      <dgm:prSet presAssocID="{D6514E58-CC19-427A-8CF4-E1C4BDF9939B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110020FA-3387-4965-A722-99D46F417302}" type="pres">
      <dgm:prSet presAssocID="{79CE2696-B594-4F92-B3F6-F1CE514467F3}" presName="sp" presStyleCnt="0"/>
      <dgm:spPr/>
      <dgm:t>
        <a:bodyPr/>
        <a:lstStyle/>
        <a:p>
          <a:endParaRPr lang="ru-RU"/>
        </a:p>
      </dgm:t>
    </dgm:pt>
    <dgm:pt modelId="{48F6B13E-817D-4713-99B3-37B13D5AC549}" type="pres">
      <dgm:prSet presAssocID="{3DE282F8-FB76-4B57-9CF8-ED13333ED262}" presName="arrowAndChildren" presStyleCnt="0"/>
      <dgm:spPr/>
      <dgm:t>
        <a:bodyPr/>
        <a:lstStyle/>
        <a:p>
          <a:endParaRPr lang="ru-RU"/>
        </a:p>
      </dgm:t>
    </dgm:pt>
    <dgm:pt modelId="{17894371-3896-42B7-8C05-B5288B90F04F}" type="pres">
      <dgm:prSet presAssocID="{3DE282F8-FB76-4B57-9CF8-ED13333ED262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E74A8C3B-2AE9-424F-AB6F-DF7A05A435CD}" srcId="{EC225409-EC3C-4FCC-9C6C-BEBBAB349619}" destId="{D6514E58-CC19-427A-8CF4-E1C4BDF9939B}" srcOrd="1" destOrd="0" parTransId="{10F9F1B4-E94B-4B7B-8291-021966E6D594}" sibTransId="{E5E1319D-5BFD-40D0-BB73-5BA74347BA36}"/>
    <dgm:cxn modelId="{3A431B00-89A6-4292-B6D1-D1CD6339104D}" type="presOf" srcId="{3DE282F8-FB76-4B57-9CF8-ED13333ED262}" destId="{17894371-3896-42B7-8C05-B5288B90F04F}" srcOrd="0" destOrd="0" presId="urn:microsoft.com/office/officeart/2005/8/layout/process4"/>
    <dgm:cxn modelId="{B23F594F-D06D-4C18-9874-0917D9C5BE6E}" srcId="{EC225409-EC3C-4FCC-9C6C-BEBBAB349619}" destId="{BCCAD9B2-BEDD-4641-938A-28DFFB44FD4E}" srcOrd="2" destOrd="0" parTransId="{57CD9A41-854B-4D23-AD71-F0607F1E4A27}" sibTransId="{150F944E-FAF5-42D8-9767-358960755D77}"/>
    <dgm:cxn modelId="{C5FA49E1-AD5C-466C-8E6F-9A3B377251EF}" type="presOf" srcId="{EC225409-EC3C-4FCC-9C6C-BEBBAB349619}" destId="{5B7506B0-D255-45D8-B948-399E5DC5A07C}" srcOrd="0" destOrd="0" presId="urn:microsoft.com/office/officeart/2005/8/layout/process4"/>
    <dgm:cxn modelId="{9AD3F039-0566-4A22-8809-CA977F0EC79F}" type="presOf" srcId="{E046349C-A635-49A0-BE82-3760D1974713}" destId="{BE9458E1-F20C-4626-8E04-7E08A29A3245}" srcOrd="0" destOrd="0" presId="urn:microsoft.com/office/officeart/2005/8/layout/process4"/>
    <dgm:cxn modelId="{633BD3AF-4DA4-4D19-91D2-88296676B993}" type="presOf" srcId="{D6514E58-CC19-427A-8CF4-E1C4BDF9939B}" destId="{B7B83355-CF27-41FE-83AB-105FC902D3BB}" srcOrd="0" destOrd="0" presId="urn:microsoft.com/office/officeart/2005/8/layout/process4"/>
    <dgm:cxn modelId="{75F9F9F5-D37A-47B9-8FA4-5116A6D5E208}" srcId="{EC225409-EC3C-4FCC-9C6C-BEBBAB349619}" destId="{3DE282F8-FB76-4B57-9CF8-ED13333ED262}" srcOrd="0" destOrd="0" parTransId="{F0CA9BCE-F908-4F07-9C31-86FE11271C37}" sibTransId="{79CE2696-B594-4F92-B3F6-F1CE514467F3}"/>
    <dgm:cxn modelId="{DFB3F470-12FC-4DB4-9A8C-E7C72986A005}" type="presOf" srcId="{BCCAD9B2-BEDD-4641-938A-28DFFB44FD4E}" destId="{72AD99E6-D830-4CF3-9A50-3D7FFF02058B}" srcOrd="0" destOrd="0" presId="urn:microsoft.com/office/officeart/2005/8/layout/process4"/>
    <dgm:cxn modelId="{324BF144-190D-4124-BB96-E460BF012831}" srcId="{EC225409-EC3C-4FCC-9C6C-BEBBAB349619}" destId="{E046349C-A635-49A0-BE82-3760D1974713}" srcOrd="3" destOrd="0" parTransId="{52A0791E-33A7-47D5-A089-26BB6C2C5669}" sibTransId="{9EA82E02-D724-420A-A2B1-2D79429384BF}"/>
    <dgm:cxn modelId="{80281753-1AB5-4A9C-B207-26B55F94A31E}" type="presParOf" srcId="{5B7506B0-D255-45D8-B948-399E5DC5A07C}" destId="{FBEBFDF5-FC4B-43D7-A7D7-47F09DA5F499}" srcOrd="0" destOrd="0" presId="urn:microsoft.com/office/officeart/2005/8/layout/process4"/>
    <dgm:cxn modelId="{E63E7D24-E42D-4BE2-95F4-533332DADCBD}" type="presParOf" srcId="{FBEBFDF5-FC4B-43D7-A7D7-47F09DA5F499}" destId="{BE9458E1-F20C-4626-8E04-7E08A29A3245}" srcOrd="0" destOrd="0" presId="urn:microsoft.com/office/officeart/2005/8/layout/process4"/>
    <dgm:cxn modelId="{D4F70EBE-3D01-4857-8AD8-A86B44798B9E}" type="presParOf" srcId="{5B7506B0-D255-45D8-B948-399E5DC5A07C}" destId="{39A5101D-1BFB-483F-B265-7D1C27813CFD}" srcOrd="1" destOrd="0" presId="urn:microsoft.com/office/officeart/2005/8/layout/process4"/>
    <dgm:cxn modelId="{79690DD6-91FF-4AD5-B69F-194254EACCDA}" type="presParOf" srcId="{5B7506B0-D255-45D8-B948-399E5DC5A07C}" destId="{0EC8BF35-297F-41EC-8972-9A839B877C91}" srcOrd="2" destOrd="0" presId="urn:microsoft.com/office/officeart/2005/8/layout/process4"/>
    <dgm:cxn modelId="{30A436E2-2C11-4B54-839B-80FD95E0CB54}" type="presParOf" srcId="{0EC8BF35-297F-41EC-8972-9A839B877C91}" destId="{72AD99E6-D830-4CF3-9A50-3D7FFF02058B}" srcOrd="0" destOrd="0" presId="urn:microsoft.com/office/officeart/2005/8/layout/process4"/>
    <dgm:cxn modelId="{E45A683F-6823-4FC3-851E-B5C16D414C39}" type="presParOf" srcId="{5B7506B0-D255-45D8-B948-399E5DC5A07C}" destId="{9BC92B37-5B1D-453B-834A-2901C906C3C7}" srcOrd="3" destOrd="0" presId="urn:microsoft.com/office/officeart/2005/8/layout/process4"/>
    <dgm:cxn modelId="{8445ADAF-0EA6-4CA5-9BC7-4DA7B24C02DD}" type="presParOf" srcId="{5B7506B0-D255-45D8-B948-399E5DC5A07C}" destId="{AF8818D5-8689-49EF-9547-0998E520ED5A}" srcOrd="4" destOrd="0" presId="urn:microsoft.com/office/officeart/2005/8/layout/process4"/>
    <dgm:cxn modelId="{30B80729-6CDC-48BD-A76F-D9B5943CC1F6}" type="presParOf" srcId="{AF8818D5-8689-49EF-9547-0998E520ED5A}" destId="{B7B83355-CF27-41FE-83AB-105FC902D3BB}" srcOrd="0" destOrd="0" presId="urn:microsoft.com/office/officeart/2005/8/layout/process4"/>
    <dgm:cxn modelId="{BC8CB64F-6E16-4535-AB93-FC042F34942A}" type="presParOf" srcId="{5B7506B0-D255-45D8-B948-399E5DC5A07C}" destId="{110020FA-3387-4965-A722-99D46F417302}" srcOrd="5" destOrd="0" presId="urn:microsoft.com/office/officeart/2005/8/layout/process4"/>
    <dgm:cxn modelId="{8B38E6AF-F20D-4BB1-8E20-94C28024C76B}" type="presParOf" srcId="{5B7506B0-D255-45D8-B948-399E5DC5A07C}" destId="{48F6B13E-817D-4713-99B3-37B13D5AC549}" srcOrd="6" destOrd="0" presId="urn:microsoft.com/office/officeart/2005/8/layout/process4"/>
    <dgm:cxn modelId="{4B4A1881-4883-4635-8B84-383752CD377F}" type="presParOf" srcId="{48F6B13E-817D-4713-99B3-37B13D5AC549}" destId="{17894371-3896-42B7-8C05-B5288B90F0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225409-EC3C-4FCC-9C6C-BEBBAB349619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DE282F8-FB76-4B57-9CF8-ED13333ED262}">
      <dgm:prSet phldrT="[Текст]"/>
      <dgm:spPr/>
      <dgm:t>
        <a:bodyPr/>
        <a:lstStyle/>
        <a:p>
          <a:r>
            <a:rPr lang="ru-RU" dirty="0" smtClean="0"/>
            <a:t> Внимательно читаем высказывание</a:t>
          </a:r>
          <a:endParaRPr lang="ru-RU" dirty="0"/>
        </a:p>
      </dgm:t>
    </dgm:pt>
    <dgm:pt modelId="{F0CA9BCE-F908-4F07-9C31-86FE11271C37}" type="parTrans" cxnId="{75F9F9F5-D37A-47B9-8FA4-5116A6D5E208}">
      <dgm:prSet/>
      <dgm:spPr/>
      <dgm:t>
        <a:bodyPr/>
        <a:lstStyle/>
        <a:p>
          <a:endParaRPr lang="ru-RU"/>
        </a:p>
      </dgm:t>
    </dgm:pt>
    <dgm:pt modelId="{79CE2696-B594-4F92-B3F6-F1CE514467F3}" type="sibTrans" cxnId="{75F9F9F5-D37A-47B9-8FA4-5116A6D5E208}">
      <dgm:prSet/>
      <dgm:spPr/>
      <dgm:t>
        <a:bodyPr/>
        <a:lstStyle/>
        <a:p>
          <a:endParaRPr lang="ru-RU"/>
        </a:p>
      </dgm:t>
    </dgm:pt>
    <dgm:pt modelId="{D6514E58-CC19-427A-8CF4-E1C4BDF9939B}">
      <dgm:prSet phldrT="[Текст]"/>
      <dgm:spPr/>
      <dgm:t>
        <a:bodyPr/>
        <a:lstStyle/>
        <a:p>
          <a:r>
            <a:rPr lang="ru-RU" dirty="0" smtClean="0"/>
            <a:t> Выделяем в нём слова, связанные с лингвистикой</a:t>
          </a:r>
          <a:endParaRPr lang="ru-RU" dirty="0"/>
        </a:p>
      </dgm:t>
    </dgm:pt>
    <dgm:pt modelId="{10F9F1B4-E94B-4B7B-8291-021966E6D594}" type="parTrans" cxnId="{E74A8C3B-2AE9-424F-AB6F-DF7A05A435CD}">
      <dgm:prSet/>
      <dgm:spPr/>
      <dgm:t>
        <a:bodyPr/>
        <a:lstStyle/>
        <a:p>
          <a:endParaRPr lang="ru-RU"/>
        </a:p>
      </dgm:t>
    </dgm:pt>
    <dgm:pt modelId="{E5E1319D-5BFD-40D0-BB73-5BA74347BA36}" type="sibTrans" cxnId="{E74A8C3B-2AE9-424F-AB6F-DF7A05A435CD}">
      <dgm:prSet/>
      <dgm:spPr/>
      <dgm:t>
        <a:bodyPr/>
        <a:lstStyle/>
        <a:p>
          <a:endParaRPr lang="ru-RU"/>
        </a:p>
      </dgm:t>
    </dgm:pt>
    <dgm:pt modelId="{E046349C-A635-49A0-BE82-3760D1974713}">
      <dgm:prSet phldrT="[Текст]"/>
      <dgm:spPr/>
      <dgm:t>
        <a:bodyPr/>
        <a:lstStyle/>
        <a:p>
          <a:r>
            <a:rPr lang="ru-RU" dirty="0" smtClean="0"/>
            <a:t>Находим в тексте Пример 1 и Пример 2 и определяем их роль</a:t>
          </a:r>
          <a:endParaRPr lang="ru-RU" dirty="0"/>
        </a:p>
      </dgm:t>
    </dgm:pt>
    <dgm:pt modelId="{52A0791E-33A7-47D5-A089-26BB6C2C5669}" type="parTrans" cxnId="{324BF144-190D-4124-BB96-E460BF012831}">
      <dgm:prSet/>
      <dgm:spPr/>
      <dgm:t>
        <a:bodyPr/>
        <a:lstStyle/>
        <a:p>
          <a:endParaRPr lang="ru-RU"/>
        </a:p>
      </dgm:t>
    </dgm:pt>
    <dgm:pt modelId="{9EA82E02-D724-420A-A2B1-2D79429384BF}" type="sibTrans" cxnId="{324BF144-190D-4124-BB96-E460BF012831}">
      <dgm:prSet/>
      <dgm:spPr/>
      <dgm:t>
        <a:bodyPr/>
        <a:lstStyle/>
        <a:p>
          <a:endParaRPr lang="ru-RU"/>
        </a:p>
      </dgm:t>
    </dgm:pt>
    <dgm:pt modelId="{BCCAD9B2-BEDD-4641-938A-28DFFB44FD4E}">
      <dgm:prSet/>
      <dgm:spPr/>
      <dgm:t>
        <a:bodyPr/>
        <a:lstStyle/>
        <a:p>
          <a:r>
            <a:rPr lang="ru-RU" dirty="0" smtClean="0"/>
            <a:t>   Определяем, какие  языковые средства  следует искать  в тексте</a:t>
          </a:r>
          <a:endParaRPr lang="ru-RU" dirty="0"/>
        </a:p>
      </dgm:t>
    </dgm:pt>
    <dgm:pt modelId="{57CD9A41-854B-4D23-AD71-F0607F1E4A27}" type="parTrans" cxnId="{B23F594F-D06D-4C18-9874-0917D9C5BE6E}">
      <dgm:prSet/>
      <dgm:spPr/>
      <dgm:t>
        <a:bodyPr/>
        <a:lstStyle/>
        <a:p>
          <a:endParaRPr lang="ru-RU"/>
        </a:p>
      </dgm:t>
    </dgm:pt>
    <dgm:pt modelId="{150F944E-FAF5-42D8-9767-358960755D77}" type="sibTrans" cxnId="{B23F594F-D06D-4C18-9874-0917D9C5BE6E}">
      <dgm:prSet/>
      <dgm:spPr/>
      <dgm:t>
        <a:bodyPr/>
        <a:lstStyle/>
        <a:p>
          <a:endParaRPr lang="ru-RU"/>
        </a:p>
      </dgm:t>
    </dgm:pt>
    <dgm:pt modelId="{5B7506B0-D255-45D8-B948-399E5DC5A07C}" type="pres">
      <dgm:prSet presAssocID="{EC225409-EC3C-4FCC-9C6C-BEBBAB3496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BFDF5-FC4B-43D7-A7D7-47F09DA5F499}" type="pres">
      <dgm:prSet presAssocID="{E046349C-A635-49A0-BE82-3760D1974713}" presName="boxAndChildren" presStyleCnt="0"/>
      <dgm:spPr/>
      <dgm:t>
        <a:bodyPr/>
        <a:lstStyle/>
        <a:p>
          <a:endParaRPr lang="ru-RU"/>
        </a:p>
      </dgm:t>
    </dgm:pt>
    <dgm:pt modelId="{BE9458E1-F20C-4626-8E04-7E08A29A3245}" type="pres">
      <dgm:prSet presAssocID="{E046349C-A635-49A0-BE82-3760D1974713}" presName="parentTextBox" presStyleLbl="node1" presStyleIdx="0" presStyleCnt="4"/>
      <dgm:spPr/>
      <dgm:t>
        <a:bodyPr/>
        <a:lstStyle/>
        <a:p>
          <a:endParaRPr lang="ru-RU"/>
        </a:p>
      </dgm:t>
    </dgm:pt>
    <dgm:pt modelId="{39A5101D-1BFB-483F-B265-7D1C27813CFD}" type="pres">
      <dgm:prSet presAssocID="{150F944E-FAF5-42D8-9767-358960755D77}" presName="sp" presStyleCnt="0"/>
      <dgm:spPr/>
      <dgm:t>
        <a:bodyPr/>
        <a:lstStyle/>
        <a:p>
          <a:endParaRPr lang="ru-RU"/>
        </a:p>
      </dgm:t>
    </dgm:pt>
    <dgm:pt modelId="{0EC8BF35-297F-41EC-8972-9A839B877C91}" type="pres">
      <dgm:prSet presAssocID="{BCCAD9B2-BEDD-4641-938A-28DFFB44FD4E}" presName="arrowAndChildren" presStyleCnt="0"/>
      <dgm:spPr/>
      <dgm:t>
        <a:bodyPr/>
        <a:lstStyle/>
        <a:p>
          <a:endParaRPr lang="ru-RU"/>
        </a:p>
      </dgm:t>
    </dgm:pt>
    <dgm:pt modelId="{72AD99E6-D830-4CF3-9A50-3D7FFF02058B}" type="pres">
      <dgm:prSet presAssocID="{BCCAD9B2-BEDD-4641-938A-28DFFB44FD4E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9BC92B37-5B1D-453B-834A-2901C906C3C7}" type="pres">
      <dgm:prSet presAssocID="{E5E1319D-5BFD-40D0-BB73-5BA74347BA36}" presName="sp" presStyleCnt="0"/>
      <dgm:spPr/>
      <dgm:t>
        <a:bodyPr/>
        <a:lstStyle/>
        <a:p>
          <a:endParaRPr lang="ru-RU"/>
        </a:p>
      </dgm:t>
    </dgm:pt>
    <dgm:pt modelId="{AF8818D5-8689-49EF-9547-0998E520ED5A}" type="pres">
      <dgm:prSet presAssocID="{D6514E58-CC19-427A-8CF4-E1C4BDF9939B}" presName="arrowAndChildren" presStyleCnt="0"/>
      <dgm:spPr/>
      <dgm:t>
        <a:bodyPr/>
        <a:lstStyle/>
        <a:p>
          <a:endParaRPr lang="ru-RU"/>
        </a:p>
      </dgm:t>
    </dgm:pt>
    <dgm:pt modelId="{B7B83355-CF27-41FE-83AB-105FC902D3BB}" type="pres">
      <dgm:prSet presAssocID="{D6514E58-CC19-427A-8CF4-E1C4BDF9939B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110020FA-3387-4965-A722-99D46F417302}" type="pres">
      <dgm:prSet presAssocID="{79CE2696-B594-4F92-B3F6-F1CE514467F3}" presName="sp" presStyleCnt="0"/>
      <dgm:spPr/>
      <dgm:t>
        <a:bodyPr/>
        <a:lstStyle/>
        <a:p>
          <a:endParaRPr lang="ru-RU"/>
        </a:p>
      </dgm:t>
    </dgm:pt>
    <dgm:pt modelId="{48F6B13E-817D-4713-99B3-37B13D5AC549}" type="pres">
      <dgm:prSet presAssocID="{3DE282F8-FB76-4B57-9CF8-ED13333ED262}" presName="arrowAndChildren" presStyleCnt="0"/>
      <dgm:spPr/>
      <dgm:t>
        <a:bodyPr/>
        <a:lstStyle/>
        <a:p>
          <a:endParaRPr lang="ru-RU"/>
        </a:p>
      </dgm:t>
    </dgm:pt>
    <dgm:pt modelId="{17894371-3896-42B7-8C05-B5288B90F04F}" type="pres">
      <dgm:prSet presAssocID="{3DE282F8-FB76-4B57-9CF8-ED13333ED262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324BF144-190D-4124-BB96-E460BF012831}" srcId="{EC225409-EC3C-4FCC-9C6C-BEBBAB349619}" destId="{E046349C-A635-49A0-BE82-3760D1974713}" srcOrd="3" destOrd="0" parTransId="{52A0791E-33A7-47D5-A089-26BB6C2C5669}" sibTransId="{9EA82E02-D724-420A-A2B1-2D79429384BF}"/>
    <dgm:cxn modelId="{1FA89C46-F0EA-4B60-8FA1-350EEB4F2B01}" type="presOf" srcId="{E046349C-A635-49A0-BE82-3760D1974713}" destId="{BE9458E1-F20C-4626-8E04-7E08A29A3245}" srcOrd="0" destOrd="0" presId="urn:microsoft.com/office/officeart/2005/8/layout/process4"/>
    <dgm:cxn modelId="{B23F594F-D06D-4C18-9874-0917D9C5BE6E}" srcId="{EC225409-EC3C-4FCC-9C6C-BEBBAB349619}" destId="{BCCAD9B2-BEDD-4641-938A-28DFFB44FD4E}" srcOrd="2" destOrd="0" parTransId="{57CD9A41-854B-4D23-AD71-F0607F1E4A27}" sibTransId="{150F944E-FAF5-42D8-9767-358960755D77}"/>
    <dgm:cxn modelId="{B8FC1AEC-57DE-4E12-90BC-911C894A681D}" type="presOf" srcId="{BCCAD9B2-BEDD-4641-938A-28DFFB44FD4E}" destId="{72AD99E6-D830-4CF3-9A50-3D7FFF02058B}" srcOrd="0" destOrd="0" presId="urn:microsoft.com/office/officeart/2005/8/layout/process4"/>
    <dgm:cxn modelId="{75F9F9F5-D37A-47B9-8FA4-5116A6D5E208}" srcId="{EC225409-EC3C-4FCC-9C6C-BEBBAB349619}" destId="{3DE282F8-FB76-4B57-9CF8-ED13333ED262}" srcOrd="0" destOrd="0" parTransId="{F0CA9BCE-F908-4F07-9C31-86FE11271C37}" sibTransId="{79CE2696-B594-4F92-B3F6-F1CE514467F3}"/>
    <dgm:cxn modelId="{40B9252D-AEBC-42F5-9CE1-D2620AE496B5}" type="presOf" srcId="{D6514E58-CC19-427A-8CF4-E1C4BDF9939B}" destId="{B7B83355-CF27-41FE-83AB-105FC902D3BB}" srcOrd="0" destOrd="0" presId="urn:microsoft.com/office/officeart/2005/8/layout/process4"/>
    <dgm:cxn modelId="{E74A8C3B-2AE9-424F-AB6F-DF7A05A435CD}" srcId="{EC225409-EC3C-4FCC-9C6C-BEBBAB349619}" destId="{D6514E58-CC19-427A-8CF4-E1C4BDF9939B}" srcOrd="1" destOrd="0" parTransId="{10F9F1B4-E94B-4B7B-8291-021966E6D594}" sibTransId="{E5E1319D-5BFD-40D0-BB73-5BA74347BA36}"/>
    <dgm:cxn modelId="{0C5E183D-EC15-4409-9FB4-EF4DA7C5DB1B}" type="presOf" srcId="{EC225409-EC3C-4FCC-9C6C-BEBBAB349619}" destId="{5B7506B0-D255-45D8-B948-399E5DC5A07C}" srcOrd="0" destOrd="0" presId="urn:microsoft.com/office/officeart/2005/8/layout/process4"/>
    <dgm:cxn modelId="{CEC73A93-66E5-4034-A11E-15222D62C7CC}" type="presOf" srcId="{3DE282F8-FB76-4B57-9CF8-ED13333ED262}" destId="{17894371-3896-42B7-8C05-B5288B90F04F}" srcOrd="0" destOrd="0" presId="urn:microsoft.com/office/officeart/2005/8/layout/process4"/>
    <dgm:cxn modelId="{8241FA34-5ED3-4F05-AA0D-A01D68DD1710}" type="presParOf" srcId="{5B7506B0-D255-45D8-B948-399E5DC5A07C}" destId="{FBEBFDF5-FC4B-43D7-A7D7-47F09DA5F499}" srcOrd="0" destOrd="0" presId="urn:microsoft.com/office/officeart/2005/8/layout/process4"/>
    <dgm:cxn modelId="{BE750860-F1C0-4FE4-BEBF-85797B89ADBF}" type="presParOf" srcId="{FBEBFDF5-FC4B-43D7-A7D7-47F09DA5F499}" destId="{BE9458E1-F20C-4626-8E04-7E08A29A3245}" srcOrd="0" destOrd="0" presId="urn:microsoft.com/office/officeart/2005/8/layout/process4"/>
    <dgm:cxn modelId="{025F8D0A-F800-40AA-8ACE-048C68B0CD25}" type="presParOf" srcId="{5B7506B0-D255-45D8-B948-399E5DC5A07C}" destId="{39A5101D-1BFB-483F-B265-7D1C27813CFD}" srcOrd="1" destOrd="0" presId="urn:microsoft.com/office/officeart/2005/8/layout/process4"/>
    <dgm:cxn modelId="{FBDDB1F8-6569-420F-B403-2BF5A6A71557}" type="presParOf" srcId="{5B7506B0-D255-45D8-B948-399E5DC5A07C}" destId="{0EC8BF35-297F-41EC-8972-9A839B877C91}" srcOrd="2" destOrd="0" presId="urn:microsoft.com/office/officeart/2005/8/layout/process4"/>
    <dgm:cxn modelId="{4D804053-5575-4A96-8325-99DDB9298D0A}" type="presParOf" srcId="{0EC8BF35-297F-41EC-8972-9A839B877C91}" destId="{72AD99E6-D830-4CF3-9A50-3D7FFF02058B}" srcOrd="0" destOrd="0" presId="urn:microsoft.com/office/officeart/2005/8/layout/process4"/>
    <dgm:cxn modelId="{7458EDAB-681E-43F2-88E9-6FAE0BAC86D3}" type="presParOf" srcId="{5B7506B0-D255-45D8-B948-399E5DC5A07C}" destId="{9BC92B37-5B1D-453B-834A-2901C906C3C7}" srcOrd="3" destOrd="0" presId="urn:microsoft.com/office/officeart/2005/8/layout/process4"/>
    <dgm:cxn modelId="{98E1A722-B1BE-4F64-AA20-182DF88E670A}" type="presParOf" srcId="{5B7506B0-D255-45D8-B948-399E5DC5A07C}" destId="{AF8818D5-8689-49EF-9547-0998E520ED5A}" srcOrd="4" destOrd="0" presId="urn:microsoft.com/office/officeart/2005/8/layout/process4"/>
    <dgm:cxn modelId="{1C5A108E-4804-4690-834A-679EBA553314}" type="presParOf" srcId="{AF8818D5-8689-49EF-9547-0998E520ED5A}" destId="{B7B83355-CF27-41FE-83AB-105FC902D3BB}" srcOrd="0" destOrd="0" presId="urn:microsoft.com/office/officeart/2005/8/layout/process4"/>
    <dgm:cxn modelId="{16DE75A3-AD31-49C6-85B7-E6CA00F2CC14}" type="presParOf" srcId="{5B7506B0-D255-45D8-B948-399E5DC5A07C}" destId="{110020FA-3387-4965-A722-99D46F417302}" srcOrd="5" destOrd="0" presId="urn:microsoft.com/office/officeart/2005/8/layout/process4"/>
    <dgm:cxn modelId="{B061EFC4-3206-43BD-A99B-43517239EB79}" type="presParOf" srcId="{5B7506B0-D255-45D8-B948-399E5DC5A07C}" destId="{48F6B13E-817D-4713-99B3-37B13D5AC549}" srcOrd="6" destOrd="0" presId="urn:microsoft.com/office/officeart/2005/8/layout/process4"/>
    <dgm:cxn modelId="{DA1FD365-EA98-41B8-AD92-8CC7C329B2C9}" type="presParOf" srcId="{48F6B13E-817D-4713-99B3-37B13D5AC549}" destId="{17894371-3896-42B7-8C05-B5288B90F0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225409-EC3C-4FCC-9C6C-BEBBAB349619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DE282F8-FB76-4B57-9CF8-ED13333ED262}">
      <dgm:prSet phldrT="[Текст]"/>
      <dgm:spPr/>
      <dgm:t>
        <a:bodyPr/>
        <a:lstStyle/>
        <a:p>
          <a:r>
            <a:rPr lang="ru-RU" dirty="0" smtClean="0"/>
            <a:t>Вступление. Рассуждение о смысле высказывания</a:t>
          </a:r>
          <a:endParaRPr lang="ru-RU" dirty="0"/>
        </a:p>
      </dgm:t>
    </dgm:pt>
    <dgm:pt modelId="{F0CA9BCE-F908-4F07-9C31-86FE11271C37}" type="parTrans" cxnId="{75F9F9F5-D37A-47B9-8FA4-5116A6D5E208}">
      <dgm:prSet/>
      <dgm:spPr/>
      <dgm:t>
        <a:bodyPr/>
        <a:lstStyle/>
        <a:p>
          <a:endParaRPr lang="ru-RU"/>
        </a:p>
      </dgm:t>
    </dgm:pt>
    <dgm:pt modelId="{79CE2696-B594-4F92-B3F6-F1CE514467F3}" type="sibTrans" cxnId="{75F9F9F5-D37A-47B9-8FA4-5116A6D5E208}">
      <dgm:prSet/>
      <dgm:spPr/>
      <dgm:t>
        <a:bodyPr/>
        <a:lstStyle/>
        <a:p>
          <a:endParaRPr lang="ru-RU"/>
        </a:p>
      </dgm:t>
    </dgm:pt>
    <dgm:pt modelId="{D6514E58-CC19-427A-8CF4-E1C4BDF9939B}">
      <dgm:prSet phldrT="[Текст]"/>
      <dgm:spPr/>
      <dgm:t>
        <a:bodyPr/>
        <a:lstStyle/>
        <a:p>
          <a:r>
            <a:rPr lang="ru-RU" dirty="0" smtClean="0"/>
            <a:t>Первый пример и его роль в тексте</a:t>
          </a:r>
          <a:endParaRPr lang="ru-RU" dirty="0"/>
        </a:p>
      </dgm:t>
    </dgm:pt>
    <dgm:pt modelId="{10F9F1B4-E94B-4B7B-8291-021966E6D594}" type="parTrans" cxnId="{E74A8C3B-2AE9-424F-AB6F-DF7A05A435CD}">
      <dgm:prSet/>
      <dgm:spPr/>
      <dgm:t>
        <a:bodyPr/>
        <a:lstStyle/>
        <a:p>
          <a:endParaRPr lang="ru-RU"/>
        </a:p>
      </dgm:t>
    </dgm:pt>
    <dgm:pt modelId="{E5E1319D-5BFD-40D0-BB73-5BA74347BA36}" type="sibTrans" cxnId="{E74A8C3B-2AE9-424F-AB6F-DF7A05A435CD}">
      <dgm:prSet/>
      <dgm:spPr/>
      <dgm:t>
        <a:bodyPr/>
        <a:lstStyle/>
        <a:p>
          <a:endParaRPr lang="ru-RU"/>
        </a:p>
      </dgm:t>
    </dgm:pt>
    <dgm:pt modelId="{E046349C-A635-49A0-BE82-3760D1974713}">
      <dgm:prSet phldrT="[Текст]"/>
      <dgm:spPr/>
      <dgm:t>
        <a:bodyPr/>
        <a:lstStyle/>
        <a:p>
          <a:r>
            <a:rPr lang="ru-RU" dirty="0" smtClean="0"/>
            <a:t>Вывод</a:t>
          </a:r>
          <a:endParaRPr lang="ru-RU" dirty="0"/>
        </a:p>
      </dgm:t>
    </dgm:pt>
    <dgm:pt modelId="{52A0791E-33A7-47D5-A089-26BB6C2C5669}" type="parTrans" cxnId="{324BF144-190D-4124-BB96-E460BF012831}">
      <dgm:prSet/>
      <dgm:spPr/>
      <dgm:t>
        <a:bodyPr/>
        <a:lstStyle/>
        <a:p>
          <a:endParaRPr lang="ru-RU"/>
        </a:p>
      </dgm:t>
    </dgm:pt>
    <dgm:pt modelId="{9EA82E02-D724-420A-A2B1-2D79429384BF}" type="sibTrans" cxnId="{324BF144-190D-4124-BB96-E460BF012831}">
      <dgm:prSet/>
      <dgm:spPr/>
      <dgm:t>
        <a:bodyPr/>
        <a:lstStyle/>
        <a:p>
          <a:endParaRPr lang="ru-RU"/>
        </a:p>
      </dgm:t>
    </dgm:pt>
    <dgm:pt modelId="{BCCAD9B2-BEDD-4641-938A-28DFFB44FD4E}">
      <dgm:prSet/>
      <dgm:spPr/>
      <dgm:t>
        <a:bodyPr/>
        <a:lstStyle/>
        <a:p>
          <a:r>
            <a:rPr lang="ru-RU" dirty="0" smtClean="0"/>
            <a:t>Второй  пример и его роль в тексте</a:t>
          </a:r>
          <a:endParaRPr lang="ru-RU" dirty="0"/>
        </a:p>
      </dgm:t>
    </dgm:pt>
    <dgm:pt modelId="{57CD9A41-854B-4D23-AD71-F0607F1E4A27}" type="parTrans" cxnId="{B23F594F-D06D-4C18-9874-0917D9C5BE6E}">
      <dgm:prSet/>
      <dgm:spPr/>
      <dgm:t>
        <a:bodyPr/>
        <a:lstStyle/>
        <a:p>
          <a:endParaRPr lang="ru-RU"/>
        </a:p>
      </dgm:t>
    </dgm:pt>
    <dgm:pt modelId="{150F944E-FAF5-42D8-9767-358960755D77}" type="sibTrans" cxnId="{B23F594F-D06D-4C18-9874-0917D9C5BE6E}">
      <dgm:prSet/>
      <dgm:spPr/>
      <dgm:t>
        <a:bodyPr/>
        <a:lstStyle/>
        <a:p>
          <a:endParaRPr lang="ru-RU"/>
        </a:p>
      </dgm:t>
    </dgm:pt>
    <dgm:pt modelId="{5B7506B0-D255-45D8-B948-399E5DC5A07C}" type="pres">
      <dgm:prSet presAssocID="{EC225409-EC3C-4FCC-9C6C-BEBBAB3496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BFDF5-FC4B-43D7-A7D7-47F09DA5F499}" type="pres">
      <dgm:prSet presAssocID="{E046349C-A635-49A0-BE82-3760D1974713}" presName="boxAndChildren" presStyleCnt="0"/>
      <dgm:spPr/>
      <dgm:t>
        <a:bodyPr/>
        <a:lstStyle/>
        <a:p>
          <a:endParaRPr lang="ru-RU"/>
        </a:p>
      </dgm:t>
    </dgm:pt>
    <dgm:pt modelId="{BE9458E1-F20C-4626-8E04-7E08A29A3245}" type="pres">
      <dgm:prSet presAssocID="{E046349C-A635-49A0-BE82-3760D1974713}" presName="parentTextBox" presStyleLbl="node1" presStyleIdx="0" presStyleCnt="4"/>
      <dgm:spPr/>
      <dgm:t>
        <a:bodyPr/>
        <a:lstStyle/>
        <a:p>
          <a:endParaRPr lang="ru-RU"/>
        </a:p>
      </dgm:t>
    </dgm:pt>
    <dgm:pt modelId="{39A5101D-1BFB-483F-B265-7D1C27813CFD}" type="pres">
      <dgm:prSet presAssocID="{150F944E-FAF5-42D8-9767-358960755D77}" presName="sp" presStyleCnt="0"/>
      <dgm:spPr/>
      <dgm:t>
        <a:bodyPr/>
        <a:lstStyle/>
        <a:p>
          <a:endParaRPr lang="ru-RU"/>
        </a:p>
      </dgm:t>
    </dgm:pt>
    <dgm:pt modelId="{0EC8BF35-297F-41EC-8972-9A839B877C91}" type="pres">
      <dgm:prSet presAssocID="{BCCAD9B2-BEDD-4641-938A-28DFFB44FD4E}" presName="arrowAndChildren" presStyleCnt="0"/>
      <dgm:spPr/>
      <dgm:t>
        <a:bodyPr/>
        <a:lstStyle/>
        <a:p>
          <a:endParaRPr lang="ru-RU"/>
        </a:p>
      </dgm:t>
    </dgm:pt>
    <dgm:pt modelId="{72AD99E6-D830-4CF3-9A50-3D7FFF02058B}" type="pres">
      <dgm:prSet presAssocID="{BCCAD9B2-BEDD-4641-938A-28DFFB44FD4E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9BC92B37-5B1D-453B-834A-2901C906C3C7}" type="pres">
      <dgm:prSet presAssocID="{E5E1319D-5BFD-40D0-BB73-5BA74347BA36}" presName="sp" presStyleCnt="0"/>
      <dgm:spPr/>
      <dgm:t>
        <a:bodyPr/>
        <a:lstStyle/>
        <a:p>
          <a:endParaRPr lang="ru-RU"/>
        </a:p>
      </dgm:t>
    </dgm:pt>
    <dgm:pt modelId="{AF8818D5-8689-49EF-9547-0998E520ED5A}" type="pres">
      <dgm:prSet presAssocID="{D6514E58-CC19-427A-8CF4-E1C4BDF9939B}" presName="arrowAndChildren" presStyleCnt="0"/>
      <dgm:spPr/>
      <dgm:t>
        <a:bodyPr/>
        <a:lstStyle/>
        <a:p>
          <a:endParaRPr lang="ru-RU"/>
        </a:p>
      </dgm:t>
    </dgm:pt>
    <dgm:pt modelId="{B7B83355-CF27-41FE-83AB-105FC902D3BB}" type="pres">
      <dgm:prSet presAssocID="{D6514E58-CC19-427A-8CF4-E1C4BDF9939B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110020FA-3387-4965-A722-99D46F417302}" type="pres">
      <dgm:prSet presAssocID="{79CE2696-B594-4F92-B3F6-F1CE514467F3}" presName="sp" presStyleCnt="0"/>
      <dgm:spPr/>
      <dgm:t>
        <a:bodyPr/>
        <a:lstStyle/>
        <a:p>
          <a:endParaRPr lang="ru-RU"/>
        </a:p>
      </dgm:t>
    </dgm:pt>
    <dgm:pt modelId="{48F6B13E-817D-4713-99B3-37B13D5AC549}" type="pres">
      <dgm:prSet presAssocID="{3DE282F8-FB76-4B57-9CF8-ED13333ED262}" presName="arrowAndChildren" presStyleCnt="0"/>
      <dgm:spPr/>
      <dgm:t>
        <a:bodyPr/>
        <a:lstStyle/>
        <a:p>
          <a:endParaRPr lang="ru-RU"/>
        </a:p>
      </dgm:t>
    </dgm:pt>
    <dgm:pt modelId="{17894371-3896-42B7-8C05-B5288B90F04F}" type="pres">
      <dgm:prSet presAssocID="{3DE282F8-FB76-4B57-9CF8-ED13333ED262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324BF144-190D-4124-BB96-E460BF012831}" srcId="{EC225409-EC3C-4FCC-9C6C-BEBBAB349619}" destId="{E046349C-A635-49A0-BE82-3760D1974713}" srcOrd="3" destOrd="0" parTransId="{52A0791E-33A7-47D5-A089-26BB6C2C5669}" sibTransId="{9EA82E02-D724-420A-A2B1-2D79429384BF}"/>
    <dgm:cxn modelId="{4B98E471-BA41-4C62-B4ED-4F0CCB861C4E}" type="presOf" srcId="{E046349C-A635-49A0-BE82-3760D1974713}" destId="{BE9458E1-F20C-4626-8E04-7E08A29A3245}" srcOrd="0" destOrd="0" presId="urn:microsoft.com/office/officeart/2005/8/layout/process4"/>
    <dgm:cxn modelId="{61F45542-F99A-47D7-8D29-2B30766EF6CB}" type="presOf" srcId="{EC225409-EC3C-4FCC-9C6C-BEBBAB349619}" destId="{5B7506B0-D255-45D8-B948-399E5DC5A07C}" srcOrd="0" destOrd="0" presId="urn:microsoft.com/office/officeart/2005/8/layout/process4"/>
    <dgm:cxn modelId="{51099C4E-7669-43BA-8A2F-54699085B4DB}" type="presOf" srcId="{D6514E58-CC19-427A-8CF4-E1C4BDF9939B}" destId="{B7B83355-CF27-41FE-83AB-105FC902D3BB}" srcOrd="0" destOrd="0" presId="urn:microsoft.com/office/officeart/2005/8/layout/process4"/>
    <dgm:cxn modelId="{B23F594F-D06D-4C18-9874-0917D9C5BE6E}" srcId="{EC225409-EC3C-4FCC-9C6C-BEBBAB349619}" destId="{BCCAD9B2-BEDD-4641-938A-28DFFB44FD4E}" srcOrd="2" destOrd="0" parTransId="{57CD9A41-854B-4D23-AD71-F0607F1E4A27}" sibTransId="{150F944E-FAF5-42D8-9767-358960755D77}"/>
    <dgm:cxn modelId="{75F9F9F5-D37A-47B9-8FA4-5116A6D5E208}" srcId="{EC225409-EC3C-4FCC-9C6C-BEBBAB349619}" destId="{3DE282F8-FB76-4B57-9CF8-ED13333ED262}" srcOrd="0" destOrd="0" parTransId="{F0CA9BCE-F908-4F07-9C31-86FE11271C37}" sibTransId="{79CE2696-B594-4F92-B3F6-F1CE514467F3}"/>
    <dgm:cxn modelId="{633B3659-7B91-4C3E-84B8-173D01645E71}" type="presOf" srcId="{3DE282F8-FB76-4B57-9CF8-ED13333ED262}" destId="{17894371-3896-42B7-8C05-B5288B90F04F}" srcOrd="0" destOrd="0" presId="urn:microsoft.com/office/officeart/2005/8/layout/process4"/>
    <dgm:cxn modelId="{E74A8C3B-2AE9-424F-AB6F-DF7A05A435CD}" srcId="{EC225409-EC3C-4FCC-9C6C-BEBBAB349619}" destId="{D6514E58-CC19-427A-8CF4-E1C4BDF9939B}" srcOrd="1" destOrd="0" parTransId="{10F9F1B4-E94B-4B7B-8291-021966E6D594}" sibTransId="{E5E1319D-5BFD-40D0-BB73-5BA74347BA36}"/>
    <dgm:cxn modelId="{EC4E5A49-48F7-4C0E-BB24-85857A292F7B}" type="presOf" srcId="{BCCAD9B2-BEDD-4641-938A-28DFFB44FD4E}" destId="{72AD99E6-D830-4CF3-9A50-3D7FFF02058B}" srcOrd="0" destOrd="0" presId="urn:microsoft.com/office/officeart/2005/8/layout/process4"/>
    <dgm:cxn modelId="{D66F6668-5607-4F74-8866-79847A20EA61}" type="presParOf" srcId="{5B7506B0-D255-45D8-B948-399E5DC5A07C}" destId="{FBEBFDF5-FC4B-43D7-A7D7-47F09DA5F499}" srcOrd="0" destOrd="0" presId="urn:microsoft.com/office/officeart/2005/8/layout/process4"/>
    <dgm:cxn modelId="{2263617E-B9F6-445B-BE42-403D9B67987F}" type="presParOf" srcId="{FBEBFDF5-FC4B-43D7-A7D7-47F09DA5F499}" destId="{BE9458E1-F20C-4626-8E04-7E08A29A3245}" srcOrd="0" destOrd="0" presId="urn:microsoft.com/office/officeart/2005/8/layout/process4"/>
    <dgm:cxn modelId="{D4351B69-AFEA-41CF-A50B-36DE57DC03F5}" type="presParOf" srcId="{5B7506B0-D255-45D8-B948-399E5DC5A07C}" destId="{39A5101D-1BFB-483F-B265-7D1C27813CFD}" srcOrd="1" destOrd="0" presId="urn:microsoft.com/office/officeart/2005/8/layout/process4"/>
    <dgm:cxn modelId="{AB67608A-5FFE-4270-903A-3234C4B67DA6}" type="presParOf" srcId="{5B7506B0-D255-45D8-B948-399E5DC5A07C}" destId="{0EC8BF35-297F-41EC-8972-9A839B877C91}" srcOrd="2" destOrd="0" presId="urn:microsoft.com/office/officeart/2005/8/layout/process4"/>
    <dgm:cxn modelId="{5B17F836-AAE8-4024-A329-9F18C62EFCE1}" type="presParOf" srcId="{0EC8BF35-297F-41EC-8972-9A839B877C91}" destId="{72AD99E6-D830-4CF3-9A50-3D7FFF02058B}" srcOrd="0" destOrd="0" presId="urn:microsoft.com/office/officeart/2005/8/layout/process4"/>
    <dgm:cxn modelId="{B861A8D0-F905-47B0-B91E-EC9D306FCFA1}" type="presParOf" srcId="{5B7506B0-D255-45D8-B948-399E5DC5A07C}" destId="{9BC92B37-5B1D-453B-834A-2901C906C3C7}" srcOrd="3" destOrd="0" presId="urn:microsoft.com/office/officeart/2005/8/layout/process4"/>
    <dgm:cxn modelId="{1A8E6C70-3DAB-4B12-952E-2AD0B56AA08B}" type="presParOf" srcId="{5B7506B0-D255-45D8-B948-399E5DC5A07C}" destId="{AF8818D5-8689-49EF-9547-0998E520ED5A}" srcOrd="4" destOrd="0" presId="urn:microsoft.com/office/officeart/2005/8/layout/process4"/>
    <dgm:cxn modelId="{15579814-F5D5-4BF6-A639-FF965F797290}" type="presParOf" srcId="{AF8818D5-8689-49EF-9547-0998E520ED5A}" destId="{B7B83355-CF27-41FE-83AB-105FC902D3BB}" srcOrd="0" destOrd="0" presId="urn:microsoft.com/office/officeart/2005/8/layout/process4"/>
    <dgm:cxn modelId="{51833266-F321-4340-B7DD-38C34F9148F2}" type="presParOf" srcId="{5B7506B0-D255-45D8-B948-399E5DC5A07C}" destId="{110020FA-3387-4965-A722-99D46F417302}" srcOrd="5" destOrd="0" presId="urn:microsoft.com/office/officeart/2005/8/layout/process4"/>
    <dgm:cxn modelId="{FB722AB4-782F-4813-9C37-118595C0AC7B}" type="presParOf" srcId="{5B7506B0-D255-45D8-B948-399E5DC5A07C}" destId="{48F6B13E-817D-4713-99B3-37B13D5AC549}" srcOrd="6" destOrd="0" presId="urn:microsoft.com/office/officeart/2005/8/layout/process4"/>
    <dgm:cxn modelId="{F25FAEAF-2DD8-4BC2-921F-A433E0462B9D}" type="presParOf" srcId="{48F6B13E-817D-4713-99B3-37B13D5AC549}" destId="{17894371-3896-42B7-8C05-B5288B90F0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225409-EC3C-4FCC-9C6C-BEBBAB349619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DE282F8-FB76-4B57-9CF8-ED13333ED262}">
      <dgm:prSet phldrT="[Текст]"/>
      <dgm:spPr/>
      <dgm:t>
        <a:bodyPr/>
        <a:lstStyle/>
        <a:p>
          <a:r>
            <a:rPr lang="ru-RU" dirty="0" smtClean="0"/>
            <a:t> Шаг 1. Внимательно читаю высказывание</a:t>
          </a:r>
          <a:endParaRPr lang="ru-RU" dirty="0"/>
        </a:p>
      </dgm:t>
    </dgm:pt>
    <dgm:pt modelId="{F0CA9BCE-F908-4F07-9C31-86FE11271C37}" type="parTrans" cxnId="{75F9F9F5-D37A-47B9-8FA4-5116A6D5E208}">
      <dgm:prSet/>
      <dgm:spPr/>
      <dgm:t>
        <a:bodyPr/>
        <a:lstStyle/>
        <a:p>
          <a:endParaRPr lang="ru-RU"/>
        </a:p>
      </dgm:t>
    </dgm:pt>
    <dgm:pt modelId="{79CE2696-B594-4F92-B3F6-F1CE514467F3}" type="sibTrans" cxnId="{75F9F9F5-D37A-47B9-8FA4-5116A6D5E208}">
      <dgm:prSet/>
      <dgm:spPr/>
      <dgm:t>
        <a:bodyPr/>
        <a:lstStyle/>
        <a:p>
          <a:endParaRPr lang="ru-RU"/>
        </a:p>
      </dgm:t>
    </dgm:pt>
    <dgm:pt modelId="{D6514E58-CC19-427A-8CF4-E1C4BDF9939B}">
      <dgm:prSet phldrT="[Текст]"/>
      <dgm:spPr/>
      <dgm:t>
        <a:bodyPr/>
        <a:lstStyle/>
        <a:p>
          <a:r>
            <a:rPr lang="ru-RU" dirty="0" smtClean="0"/>
            <a:t> Шаг 2. Выделяю в нём слова, связанные с лингвистикой</a:t>
          </a:r>
          <a:endParaRPr lang="ru-RU" dirty="0"/>
        </a:p>
      </dgm:t>
    </dgm:pt>
    <dgm:pt modelId="{10F9F1B4-E94B-4B7B-8291-021966E6D594}" type="parTrans" cxnId="{E74A8C3B-2AE9-424F-AB6F-DF7A05A435CD}">
      <dgm:prSet/>
      <dgm:spPr/>
      <dgm:t>
        <a:bodyPr/>
        <a:lstStyle/>
        <a:p>
          <a:endParaRPr lang="ru-RU"/>
        </a:p>
      </dgm:t>
    </dgm:pt>
    <dgm:pt modelId="{E5E1319D-5BFD-40D0-BB73-5BA74347BA36}" type="sibTrans" cxnId="{E74A8C3B-2AE9-424F-AB6F-DF7A05A435CD}">
      <dgm:prSet/>
      <dgm:spPr/>
      <dgm:t>
        <a:bodyPr/>
        <a:lstStyle/>
        <a:p>
          <a:endParaRPr lang="ru-RU"/>
        </a:p>
      </dgm:t>
    </dgm:pt>
    <dgm:pt modelId="{E046349C-A635-49A0-BE82-3760D1974713}">
      <dgm:prSet phldrT="[Текст]"/>
      <dgm:spPr/>
      <dgm:t>
        <a:bodyPr/>
        <a:lstStyle/>
        <a:p>
          <a:r>
            <a:rPr lang="ru-RU" dirty="0" smtClean="0"/>
            <a:t> Шаг 4. Пишу вступление</a:t>
          </a:r>
          <a:endParaRPr lang="ru-RU" dirty="0"/>
        </a:p>
      </dgm:t>
    </dgm:pt>
    <dgm:pt modelId="{52A0791E-33A7-47D5-A089-26BB6C2C5669}" type="parTrans" cxnId="{324BF144-190D-4124-BB96-E460BF012831}">
      <dgm:prSet/>
      <dgm:spPr/>
      <dgm:t>
        <a:bodyPr/>
        <a:lstStyle/>
        <a:p>
          <a:endParaRPr lang="ru-RU"/>
        </a:p>
      </dgm:t>
    </dgm:pt>
    <dgm:pt modelId="{9EA82E02-D724-420A-A2B1-2D79429384BF}" type="sibTrans" cxnId="{324BF144-190D-4124-BB96-E460BF012831}">
      <dgm:prSet/>
      <dgm:spPr/>
      <dgm:t>
        <a:bodyPr/>
        <a:lstStyle/>
        <a:p>
          <a:endParaRPr lang="ru-RU"/>
        </a:p>
      </dgm:t>
    </dgm:pt>
    <dgm:pt modelId="{BCCAD9B2-BEDD-4641-938A-28DFFB44FD4E}">
      <dgm:prSet/>
      <dgm:spPr/>
      <dgm:t>
        <a:bodyPr/>
        <a:lstStyle/>
        <a:p>
          <a:r>
            <a:rPr lang="ru-RU" dirty="0" smtClean="0"/>
            <a:t>   Шаг 3. Перечитываю текст</a:t>
          </a:r>
          <a:endParaRPr lang="ru-RU" dirty="0"/>
        </a:p>
      </dgm:t>
    </dgm:pt>
    <dgm:pt modelId="{57CD9A41-854B-4D23-AD71-F0607F1E4A27}" type="parTrans" cxnId="{B23F594F-D06D-4C18-9874-0917D9C5BE6E}">
      <dgm:prSet/>
      <dgm:spPr/>
      <dgm:t>
        <a:bodyPr/>
        <a:lstStyle/>
        <a:p>
          <a:endParaRPr lang="ru-RU"/>
        </a:p>
      </dgm:t>
    </dgm:pt>
    <dgm:pt modelId="{150F944E-FAF5-42D8-9767-358960755D77}" type="sibTrans" cxnId="{B23F594F-D06D-4C18-9874-0917D9C5BE6E}">
      <dgm:prSet/>
      <dgm:spPr/>
      <dgm:t>
        <a:bodyPr/>
        <a:lstStyle/>
        <a:p>
          <a:endParaRPr lang="ru-RU"/>
        </a:p>
      </dgm:t>
    </dgm:pt>
    <dgm:pt modelId="{687EEB04-D7CE-4843-BDC7-CCE2C462868A}">
      <dgm:prSet/>
      <dgm:spPr/>
      <dgm:t>
        <a:bodyPr/>
        <a:lstStyle/>
        <a:p>
          <a:r>
            <a:rPr lang="ru-RU" dirty="0" smtClean="0"/>
            <a:t>Шаг 5. Пишу основную часть</a:t>
          </a:r>
          <a:endParaRPr lang="ru-RU" dirty="0"/>
        </a:p>
      </dgm:t>
    </dgm:pt>
    <dgm:pt modelId="{60C55987-AF2C-4B91-B592-D9DD6E865B28}" type="parTrans" cxnId="{ED63294B-C3D4-4CF6-9BEF-1E5EF34935E1}">
      <dgm:prSet/>
      <dgm:spPr/>
    </dgm:pt>
    <dgm:pt modelId="{D07A56FA-5CAC-4CD3-8877-E511BED171D4}" type="sibTrans" cxnId="{ED63294B-C3D4-4CF6-9BEF-1E5EF34935E1}">
      <dgm:prSet/>
      <dgm:spPr/>
    </dgm:pt>
    <dgm:pt modelId="{2C98C153-9D83-49D6-8DEE-33C73F4BA772}">
      <dgm:prSet/>
      <dgm:spPr/>
      <dgm:t>
        <a:bodyPr/>
        <a:lstStyle/>
        <a:p>
          <a:r>
            <a:rPr lang="ru-RU" dirty="0" smtClean="0"/>
            <a:t>Шаг 6. Пишу заключение</a:t>
          </a:r>
          <a:endParaRPr lang="ru-RU" dirty="0"/>
        </a:p>
      </dgm:t>
    </dgm:pt>
    <dgm:pt modelId="{907BEEFD-5A99-48DB-A7B7-167018263CD5}" type="parTrans" cxnId="{29905783-EACB-4B76-B9A4-6C3D02A4C0E6}">
      <dgm:prSet/>
      <dgm:spPr/>
    </dgm:pt>
    <dgm:pt modelId="{C83A36FE-EEBE-41B4-8D46-79F198C202EE}" type="sibTrans" cxnId="{29905783-EACB-4B76-B9A4-6C3D02A4C0E6}">
      <dgm:prSet/>
      <dgm:spPr/>
    </dgm:pt>
    <dgm:pt modelId="{5B7506B0-D255-45D8-B948-399E5DC5A07C}" type="pres">
      <dgm:prSet presAssocID="{EC225409-EC3C-4FCC-9C6C-BEBBAB3496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28208D-DC22-4AC6-89CA-3F12B4C35D8A}" type="pres">
      <dgm:prSet presAssocID="{2C98C153-9D83-49D6-8DEE-33C73F4BA772}" presName="boxAndChildren" presStyleCnt="0"/>
      <dgm:spPr/>
    </dgm:pt>
    <dgm:pt modelId="{61E2FF87-BE7E-4EE8-9B17-929B74B1E153}" type="pres">
      <dgm:prSet presAssocID="{2C98C153-9D83-49D6-8DEE-33C73F4BA772}" presName="parentTextBox" presStyleLbl="node1" presStyleIdx="0" presStyleCnt="6"/>
      <dgm:spPr/>
      <dgm:t>
        <a:bodyPr/>
        <a:lstStyle/>
        <a:p>
          <a:endParaRPr lang="ru-RU"/>
        </a:p>
      </dgm:t>
    </dgm:pt>
    <dgm:pt modelId="{46579016-F439-46EC-9227-DCA74674BE72}" type="pres">
      <dgm:prSet presAssocID="{D07A56FA-5CAC-4CD3-8877-E511BED171D4}" presName="sp" presStyleCnt="0"/>
      <dgm:spPr/>
    </dgm:pt>
    <dgm:pt modelId="{EE67D004-4EE3-40DB-AC64-953830A179B8}" type="pres">
      <dgm:prSet presAssocID="{687EEB04-D7CE-4843-BDC7-CCE2C462868A}" presName="arrowAndChildren" presStyleCnt="0"/>
      <dgm:spPr/>
    </dgm:pt>
    <dgm:pt modelId="{466A0DBF-EA57-44FB-9E56-DF3F8DFB08EC}" type="pres">
      <dgm:prSet presAssocID="{687EEB04-D7CE-4843-BDC7-CCE2C462868A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0F5E4D82-ABA7-41B0-9C13-438A94FE19B2}" type="pres">
      <dgm:prSet presAssocID="{9EA82E02-D724-420A-A2B1-2D79429384BF}" presName="sp" presStyleCnt="0"/>
      <dgm:spPr/>
    </dgm:pt>
    <dgm:pt modelId="{C3A51BAE-E80E-43AF-B00A-2E0380E1D899}" type="pres">
      <dgm:prSet presAssocID="{E046349C-A635-49A0-BE82-3760D1974713}" presName="arrowAndChildren" presStyleCnt="0"/>
      <dgm:spPr/>
    </dgm:pt>
    <dgm:pt modelId="{0341F72A-813E-4BDF-A215-18411749D734}" type="pres">
      <dgm:prSet presAssocID="{E046349C-A635-49A0-BE82-3760D1974713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39A5101D-1BFB-483F-B265-7D1C27813CFD}" type="pres">
      <dgm:prSet presAssocID="{150F944E-FAF5-42D8-9767-358960755D77}" presName="sp" presStyleCnt="0"/>
      <dgm:spPr/>
      <dgm:t>
        <a:bodyPr/>
        <a:lstStyle/>
        <a:p>
          <a:endParaRPr lang="ru-RU"/>
        </a:p>
      </dgm:t>
    </dgm:pt>
    <dgm:pt modelId="{0EC8BF35-297F-41EC-8972-9A839B877C91}" type="pres">
      <dgm:prSet presAssocID="{BCCAD9B2-BEDD-4641-938A-28DFFB44FD4E}" presName="arrowAndChildren" presStyleCnt="0"/>
      <dgm:spPr/>
      <dgm:t>
        <a:bodyPr/>
        <a:lstStyle/>
        <a:p>
          <a:endParaRPr lang="ru-RU"/>
        </a:p>
      </dgm:t>
    </dgm:pt>
    <dgm:pt modelId="{72AD99E6-D830-4CF3-9A50-3D7FFF02058B}" type="pres">
      <dgm:prSet presAssocID="{BCCAD9B2-BEDD-4641-938A-28DFFB44FD4E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9BC92B37-5B1D-453B-834A-2901C906C3C7}" type="pres">
      <dgm:prSet presAssocID="{E5E1319D-5BFD-40D0-BB73-5BA74347BA36}" presName="sp" presStyleCnt="0"/>
      <dgm:spPr/>
      <dgm:t>
        <a:bodyPr/>
        <a:lstStyle/>
        <a:p>
          <a:endParaRPr lang="ru-RU"/>
        </a:p>
      </dgm:t>
    </dgm:pt>
    <dgm:pt modelId="{AF8818D5-8689-49EF-9547-0998E520ED5A}" type="pres">
      <dgm:prSet presAssocID="{D6514E58-CC19-427A-8CF4-E1C4BDF9939B}" presName="arrowAndChildren" presStyleCnt="0"/>
      <dgm:spPr/>
      <dgm:t>
        <a:bodyPr/>
        <a:lstStyle/>
        <a:p>
          <a:endParaRPr lang="ru-RU"/>
        </a:p>
      </dgm:t>
    </dgm:pt>
    <dgm:pt modelId="{B7B83355-CF27-41FE-83AB-105FC902D3BB}" type="pres">
      <dgm:prSet presAssocID="{D6514E58-CC19-427A-8CF4-E1C4BDF9939B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110020FA-3387-4965-A722-99D46F417302}" type="pres">
      <dgm:prSet presAssocID="{79CE2696-B594-4F92-B3F6-F1CE514467F3}" presName="sp" presStyleCnt="0"/>
      <dgm:spPr/>
      <dgm:t>
        <a:bodyPr/>
        <a:lstStyle/>
        <a:p>
          <a:endParaRPr lang="ru-RU"/>
        </a:p>
      </dgm:t>
    </dgm:pt>
    <dgm:pt modelId="{48F6B13E-817D-4713-99B3-37B13D5AC549}" type="pres">
      <dgm:prSet presAssocID="{3DE282F8-FB76-4B57-9CF8-ED13333ED262}" presName="arrowAndChildren" presStyleCnt="0"/>
      <dgm:spPr/>
      <dgm:t>
        <a:bodyPr/>
        <a:lstStyle/>
        <a:p>
          <a:endParaRPr lang="ru-RU"/>
        </a:p>
      </dgm:t>
    </dgm:pt>
    <dgm:pt modelId="{17894371-3896-42B7-8C05-B5288B90F04F}" type="pres">
      <dgm:prSet presAssocID="{3DE282F8-FB76-4B57-9CF8-ED13333ED262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74A8C3B-2AE9-424F-AB6F-DF7A05A435CD}" srcId="{EC225409-EC3C-4FCC-9C6C-BEBBAB349619}" destId="{D6514E58-CC19-427A-8CF4-E1C4BDF9939B}" srcOrd="1" destOrd="0" parTransId="{10F9F1B4-E94B-4B7B-8291-021966E6D594}" sibTransId="{E5E1319D-5BFD-40D0-BB73-5BA74347BA36}"/>
    <dgm:cxn modelId="{324BF144-190D-4124-BB96-E460BF012831}" srcId="{EC225409-EC3C-4FCC-9C6C-BEBBAB349619}" destId="{E046349C-A635-49A0-BE82-3760D1974713}" srcOrd="3" destOrd="0" parTransId="{52A0791E-33A7-47D5-A089-26BB6C2C5669}" sibTransId="{9EA82E02-D724-420A-A2B1-2D79429384BF}"/>
    <dgm:cxn modelId="{B23F594F-D06D-4C18-9874-0917D9C5BE6E}" srcId="{EC225409-EC3C-4FCC-9C6C-BEBBAB349619}" destId="{BCCAD9B2-BEDD-4641-938A-28DFFB44FD4E}" srcOrd="2" destOrd="0" parTransId="{57CD9A41-854B-4D23-AD71-F0607F1E4A27}" sibTransId="{150F944E-FAF5-42D8-9767-358960755D77}"/>
    <dgm:cxn modelId="{2399E8B1-37E0-49CF-96E5-537261B184CE}" type="presOf" srcId="{BCCAD9B2-BEDD-4641-938A-28DFFB44FD4E}" destId="{72AD99E6-D830-4CF3-9A50-3D7FFF02058B}" srcOrd="0" destOrd="0" presId="urn:microsoft.com/office/officeart/2005/8/layout/process4"/>
    <dgm:cxn modelId="{0211889F-F1E5-4386-B678-4F45A74E2686}" type="presOf" srcId="{EC225409-EC3C-4FCC-9C6C-BEBBAB349619}" destId="{5B7506B0-D255-45D8-B948-399E5DC5A07C}" srcOrd="0" destOrd="0" presId="urn:microsoft.com/office/officeart/2005/8/layout/process4"/>
    <dgm:cxn modelId="{BEB3A470-821E-4543-A377-2B14D1507FE9}" type="presOf" srcId="{2C98C153-9D83-49D6-8DEE-33C73F4BA772}" destId="{61E2FF87-BE7E-4EE8-9B17-929B74B1E153}" srcOrd="0" destOrd="0" presId="urn:microsoft.com/office/officeart/2005/8/layout/process4"/>
    <dgm:cxn modelId="{DA6662C6-7E44-4020-8523-8950E3C9CAA8}" type="presOf" srcId="{3DE282F8-FB76-4B57-9CF8-ED13333ED262}" destId="{17894371-3896-42B7-8C05-B5288B90F04F}" srcOrd="0" destOrd="0" presId="urn:microsoft.com/office/officeart/2005/8/layout/process4"/>
    <dgm:cxn modelId="{75F9F9F5-D37A-47B9-8FA4-5116A6D5E208}" srcId="{EC225409-EC3C-4FCC-9C6C-BEBBAB349619}" destId="{3DE282F8-FB76-4B57-9CF8-ED13333ED262}" srcOrd="0" destOrd="0" parTransId="{F0CA9BCE-F908-4F07-9C31-86FE11271C37}" sibTransId="{79CE2696-B594-4F92-B3F6-F1CE514467F3}"/>
    <dgm:cxn modelId="{29905783-EACB-4B76-B9A4-6C3D02A4C0E6}" srcId="{EC225409-EC3C-4FCC-9C6C-BEBBAB349619}" destId="{2C98C153-9D83-49D6-8DEE-33C73F4BA772}" srcOrd="5" destOrd="0" parTransId="{907BEEFD-5A99-48DB-A7B7-167018263CD5}" sibTransId="{C83A36FE-EEBE-41B4-8D46-79F198C202EE}"/>
    <dgm:cxn modelId="{0DBB2EC2-23AB-4540-9FE6-B24AB55CD72C}" type="presOf" srcId="{E046349C-A635-49A0-BE82-3760D1974713}" destId="{0341F72A-813E-4BDF-A215-18411749D734}" srcOrd="0" destOrd="0" presId="urn:microsoft.com/office/officeart/2005/8/layout/process4"/>
    <dgm:cxn modelId="{E59F8829-87C9-4B27-A671-64550AB31B17}" type="presOf" srcId="{687EEB04-D7CE-4843-BDC7-CCE2C462868A}" destId="{466A0DBF-EA57-44FB-9E56-DF3F8DFB08EC}" srcOrd="0" destOrd="0" presId="urn:microsoft.com/office/officeart/2005/8/layout/process4"/>
    <dgm:cxn modelId="{ED63294B-C3D4-4CF6-9BEF-1E5EF34935E1}" srcId="{EC225409-EC3C-4FCC-9C6C-BEBBAB349619}" destId="{687EEB04-D7CE-4843-BDC7-CCE2C462868A}" srcOrd="4" destOrd="0" parTransId="{60C55987-AF2C-4B91-B592-D9DD6E865B28}" sibTransId="{D07A56FA-5CAC-4CD3-8877-E511BED171D4}"/>
    <dgm:cxn modelId="{1ACCADDC-57BA-457B-8F16-588D1D1A1760}" type="presOf" srcId="{D6514E58-CC19-427A-8CF4-E1C4BDF9939B}" destId="{B7B83355-CF27-41FE-83AB-105FC902D3BB}" srcOrd="0" destOrd="0" presId="urn:microsoft.com/office/officeart/2005/8/layout/process4"/>
    <dgm:cxn modelId="{1986AB10-B56B-4D9E-8073-392729800B6C}" type="presParOf" srcId="{5B7506B0-D255-45D8-B948-399E5DC5A07C}" destId="{CE28208D-DC22-4AC6-89CA-3F12B4C35D8A}" srcOrd="0" destOrd="0" presId="urn:microsoft.com/office/officeart/2005/8/layout/process4"/>
    <dgm:cxn modelId="{AD703B69-DB1A-4ADA-AFF7-13F50A2F79F0}" type="presParOf" srcId="{CE28208D-DC22-4AC6-89CA-3F12B4C35D8A}" destId="{61E2FF87-BE7E-4EE8-9B17-929B74B1E153}" srcOrd="0" destOrd="0" presId="urn:microsoft.com/office/officeart/2005/8/layout/process4"/>
    <dgm:cxn modelId="{1062A799-580E-4EBD-B98D-0D12BBEF94A5}" type="presParOf" srcId="{5B7506B0-D255-45D8-B948-399E5DC5A07C}" destId="{46579016-F439-46EC-9227-DCA74674BE72}" srcOrd="1" destOrd="0" presId="urn:microsoft.com/office/officeart/2005/8/layout/process4"/>
    <dgm:cxn modelId="{557823C3-69DD-4389-969B-5EC03AFCD37F}" type="presParOf" srcId="{5B7506B0-D255-45D8-B948-399E5DC5A07C}" destId="{EE67D004-4EE3-40DB-AC64-953830A179B8}" srcOrd="2" destOrd="0" presId="urn:microsoft.com/office/officeart/2005/8/layout/process4"/>
    <dgm:cxn modelId="{38BFC516-29B4-4B9A-B636-DA94A9C042A6}" type="presParOf" srcId="{EE67D004-4EE3-40DB-AC64-953830A179B8}" destId="{466A0DBF-EA57-44FB-9E56-DF3F8DFB08EC}" srcOrd="0" destOrd="0" presId="urn:microsoft.com/office/officeart/2005/8/layout/process4"/>
    <dgm:cxn modelId="{C474BC07-C521-4B87-A76E-BA88B2AC878C}" type="presParOf" srcId="{5B7506B0-D255-45D8-B948-399E5DC5A07C}" destId="{0F5E4D82-ABA7-41B0-9C13-438A94FE19B2}" srcOrd="3" destOrd="0" presId="urn:microsoft.com/office/officeart/2005/8/layout/process4"/>
    <dgm:cxn modelId="{B98B9466-272E-4E05-9D92-8D3F040F6686}" type="presParOf" srcId="{5B7506B0-D255-45D8-B948-399E5DC5A07C}" destId="{C3A51BAE-E80E-43AF-B00A-2E0380E1D899}" srcOrd="4" destOrd="0" presId="urn:microsoft.com/office/officeart/2005/8/layout/process4"/>
    <dgm:cxn modelId="{36DEF59E-4218-4801-8CC0-4FF808E0EA78}" type="presParOf" srcId="{C3A51BAE-E80E-43AF-B00A-2E0380E1D899}" destId="{0341F72A-813E-4BDF-A215-18411749D734}" srcOrd="0" destOrd="0" presId="urn:microsoft.com/office/officeart/2005/8/layout/process4"/>
    <dgm:cxn modelId="{41659192-BAC2-4BEC-A7F2-6B62F6729425}" type="presParOf" srcId="{5B7506B0-D255-45D8-B948-399E5DC5A07C}" destId="{39A5101D-1BFB-483F-B265-7D1C27813CFD}" srcOrd="5" destOrd="0" presId="urn:microsoft.com/office/officeart/2005/8/layout/process4"/>
    <dgm:cxn modelId="{44DB1FC7-BB5C-48F7-9499-EA4E153DFF18}" type="presParOf" srcId="{5B7506B0-D255-45D8-B948-399E5DC5A07C}" destId="{0EC8BF35-297F-41EC-8972-9A839B877C91}" srcOrd="6" destOrd="0" presId="urn:microsoft.com/office/officeart/2005/8/layout/process4"/>
    <dgm:cxn modelId="{06E7C2F5-B1B5-49E6-9878-04AD1F38450D}" type="presParOf" srcId="{0EC8BF35-297F-41EC-8972-9A839B877C91}" destId="{72AD99E6-D830-4CF3-9A50-3D7FFF02058B}" srcOrd="0" destOrd="0" presId="urn:microsoft.com/office/officeart/2005/8/layout/process4"/>
    <dgm:cxn modelId="{07FD01DF-1AE1-4B46-A4C4-2DA5C87EFC1D}" type="presParOf" srcId="{5B7506B0-D255-45D8-B948-399E5DC5A07C}" destId="{9BC92B37-5B1D-453B-834A-2901C906C3C7}" srcOrd="7" destOrd="0" presId="urn:microsoft.com/office/officeart/2005/8/layout/process4"/>
    <dgm:cxn modelId="{8630AF2D-FC09-4F7A-8C7E-5AED9078A624}" type="presParOf" srcId="{5B7506B0-D255-45D8-B948-399E5DC5A07C}" destId="{AF8818D5-8689-49EF-9547-0998E520ED5A}" srcOrd="8" destOrd="0" presId="urn:microsoft.com/office/officeart/2005/8/layout/process4"/>
    <dgm:cxn modelId="{A3A3C8B0-E4AD-463F-8AC3-0F993AF1D70A}" type="presParOf" srcId="{AF8818D5-8689-49EF-9547-0998E520ED5A}" destId="{B7B83355-CF27-41FE-83AB-105FC902D3BB}" srcOrd="0" destOrd="0" presId="urn:microsoft.com/office/officeart/2005/8/layout/process4"/>
    <dgm:cxn modelId="{1188E45F-4C3B-48B6-ABE7-89BC38A4E2EC}" type="presParOf" srcId="{5B7506B0-D255-45D8-B948-399E5DC5A07C}" destId="{110020FA-3387-4965-A722-99D46F417302}" srcOrd="9" destOrd="0" presId="urn:microsoft.com/office/officeart/2005/8/layout/process4"/>
    <dgm:cxn modelId="{E5767A2A-D2B3-4E44-929E-907DD5BFE5A2}" type="presParOf" srcId="{5B7506B0-D255-45D8-B948-399E5DC5A07C}" destId="{48F6B13E-817D-4713-99B3-37B13D5AC549}" srcOrd="10" destOrd="0" presId="urn:microsoft.com/office/officeart/2005/8/layout/process4"/>
    <dgm:cxn modelId="{C0E2BE0C-A6F2-4E05-8804-1FB66FF8B95D}" type="presParOf" srcId="{48F6B13E-817D-4713-99B3-37B13D5AC549}" destId="{17894371-3896-42B7-8C05-B5288B90F0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458E1-F20C-4626-8E04-7E08A29A3245}">
      <dsp:nvSpPr>
        <dsp:cNvPr id="0" name=""/>
        <dsp:cNvSpPr/>
      </dsp:nvSpPr>
      <dsp:spPr>
        <a:xfrm>
          <a:off x="0" y="3496405"/>
          <a:ext cx="6786610" cy="5736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</a:t>
          </a:r>
          <a:endParaRPr lang="ru-RU" sz="2000" kern="1200" dirty="0"/>
        </a:p>
      </dsp:txBody>
      <dsp:txXfrm>
        <a:off x="0" y="3496405"/>
        <a:ext cx="6786610" cy="573614"/>
      </dsp:txXfrm>
    </dsp:sp>
    <dsp:sp modelId="{72AD99E6-D830-4CF3-9A50-3D7FFF02058B}">
      <dsp:nvSpPr>
        <dsp:cNvPr id="0" name=""/>
        <dsp:cNvSpPr/>
      </dsp:nvSpPr>
      <dsp:spPr>
        <a:xfrm rot="10800000">
          <a:off x="0" y="2622790"/>
          <a:ext cx="6786610" cy="88221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Второй  пример  (из  текста или из опыта)</a:t>
          </a:r>
          <a:endParaRPr lang="ru-RU" sz="2000" kern="1200" dirty="0"/>
        </a:p>
      </dsp:txBody>
      <dsp:txXfrm rot="10800000">
        <a:off x="0" y="2622790"/>
        <a:ext cx="6786610" cy="573239"/>
      </dsp:txXfrm>
    </dsp:sp>
    <dsp:sp modelId="{B7B83355-CF27-41FE-83AB-105FC902D3BB}">
      <dsp:nvSpPr>
        <dsp:cNvPr id="0" name=""/>
        <dsp:cNvSpPr/>
      </dsp:nvSpPr>
      <dsp:spPr>
        <a:xfrm rot="10800000">
          <a:off x="0" y="1749175"/>
          <a:ext cx="6786610" cy="88221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Первый пример (из текста)</a:t>
          </a:r>
          <a:endParaRPr lang="ru-RU" sz="2000" kern="1200" dirty="0"/>
        </a:p>
      </dsp:txBody>
      <dsp:txXfrm rot="10800000">
        <a:off x="0" y="1749175"/>
        <a:ext cx="6786610" cy="573239"/>
      </dsp:txXfrm>
    </dsp:sp>
    <dsp:sp modelId="{F7D3D137-AAB5-4E26-834E-9BF224B77E50}">
      <dsp:nvSpPr>
        <dsp:cNvPr id="0" name=""/>
        <dsp:cNvSpPr/>
      </dsp:nvSpPr>
      <dsp:spPr>
        <a:xfrm rot="10800000">
          <a:off x="0" y="875561"/>
          <a:ext cx="6786610" cy="88221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Комментарий к истолкованию слова</a:t>
          </a:r>
          <a:endParaRPr lang="ru-RU" sz="2000" kern="1200" dirty="0"/>
        </a:p>
      </dsp:txBody>
      <dsp:txXfrm rot="10800000">
        <a:off x="0" y="875561"/>
        <a:ext cx="6786610" cy="573239"/>
      </dsp:txXfrm>
    </dsp:sp>
    <dsp:sp modelId="{17894371-3896-42B7-8C05-B5288B90F04F}">
      <dsp:nvSpPr>
        <dsp:cNvPr id="0" name=""/>
        <dsp:cNvSpPr/>
      </dsp:nvSpPr>
      <dsp:spPr>
        <a:xfrm rot="10800000">
          <a:off x="0" y="1946"/>
          <a:ext cx="6786610" cy="88221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Вступление.  Толкование значения слова</a:t>
          </a:r>
          <a:endParaRPr lang="ru-RU" sz="2000" kern="1200" dirty="0"/>
        </a:p>
      </dsp:txBody>
      <dsp:txXfrm rot="10800000">
        <a:off x="0" y="1946"/>
        <a:ext cx="6786610" cy="573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458E1-F20C-4626-8E04-7E08A29A3245}">
      <dsp:nvSpPr>
        <dsp:cNvPr id="0" name=""/>
        <dsp:cNvSpPr/>
      </dsp:nvSpPr>
      <dsp:spPr>
        <a:xfrm>
          <a:off x="0" y="3339894"/>
          <a:ext cx="6786610" cy="7306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Вывод</a:t>
          </a:r>
          <a:endParaRPr lang="ru-RU" sz="2500" kern="1200" dirty="0"/>
        </a:p>
      </dsp:txBody>
      <dsp:txXfrm>
        <a:off x="0" y="3339894"/>
        <a:ext cx="6786610" cy="730687"/>
      </dsp:txXfrm>
    </dsp:sp>
    <dsp:sp modelId="{72AD99E6-D830-4CF3-9A50-3D7FFF02058B}">
      <dsp:nvSpPr>
        <dsp:cNvPr id="0" name=""/>
        <dsp:cNvSpPr/>
      </dsp:nvSpPr>
      <dsp:spPr>
        <a:xfrm rot="10800000">
          <a:off x="0" y="2227057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Второй  пример  из  текста </a:t>
          </a:r>
          <a:endParaRPr lang="ru-RU" sz="2500" kern="1200" dirty="0"/>
        </a:p>
      </dsp:txBody>
      <dsp:txXfrm rot="10800000">
        <a:off x="0" y="2227057"/>
        <a:ext cx="6786610" cy="730210"/>
      </dsp:txXfrm>
    </dsp:sp>
    <dsp:sp modelId="{B7B83355-CF27-41FE-83AB-105FC902D3BB}">
      <dsp:nvSpPr>
        <dsp:cNvPr id="0" name=""/>
        <dsp:cNvSpPr/>
      </dsp:nvSpPr>
      <dsp:spPr>
        <a:xfrm rot="10800000">
          <a:off x="0" y="1114221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Первый пример из текста</a:t>
          </a:r>
          <a:endParaRPr lang="ru-RU" sz="2500" kern="1200" dirty="0"/>
        </a:p>
      </dsp:txBody>
      <dsp:txXfrm rot="10800000">
        <a:off x="0" y="1114221"/>
        <a:ext cx="6786610" cy="730210"/>
      </dsp:txXfrm>
    </dsp:sp>
    <dsp:sp modelId="{17894371-3896-42B7-8C05-B5288B90F04F}">
      <dsp:nvSpPr>
        <dsp:cNvPr id="0" name=""/>
        <dsp:cNvSpPr/>
      </dsp:nvSpPr>
      <dsp:spPr>
        <a:xfrm rot="10800000">
          <a:off x="0" y="1384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 Толкование высказывания</a:t>
          </a:r>
          <a:endParaRPr lang="ru-RU" sz="2500" kern="1200" dirty="0"/>
        </a:p>
      </dsp:txBody>
      <dsp:txXfrm rot="10800000">
        <a:off x="0" y="1384"/>
        <a:ext cx="6786610" cy="730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458E1-F20C-4626-8E04-7E08A29A3245}">
      <dsp:nvSpPr>
        <dsp:cNvPr id="0" name=""/>
        <dsp:cNvSpPr/>
      </dsp:nvSpPr>
      <dsp:spPr>
        <a:xfrm>
          <a:off x="0" y="3339894"/>
          <a:ext cx="6786610" cy="7306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Находим в тексте Пример 1 и Пример 2 и определяем их роль</a:t>
          </a:r>
          <a:endParaRPr lang="ru-RU" sz="1800" kern="1200" dirty="0"/>
        </a:p>
      </dsp:txBody>
      <dsp:txXfrm>
        <a:off x="0" y="3339894"/>
        <a:ext cx="6786610" cy="730687"/>
      </dsp:txXfrm>
    </dsp:sp>
    <dsp:sp modelId="{72AD99E6-D830-4CF3-9A50-3D7FFF02058B}">
      <dsp:nvSpPr>
        <dsp:cNvPr id="0" name=""/>
        <dsp:cNvSpPr/>
      </dsp:nvSpPr>
      <dsp:spPr>
        <a:xfrm rot="10800000">
          <a:off x="0" y="2227057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 Определяем, какие  языковые средства  следует искать  в тексте</a:t>
          </a:r>
          <a:endParaRPr lang="ru-RU" sz="1800" kern="1200" dirty="0"/>
        </a:p>
      </dsp:txBody>
      <dsp:txXfrm rot="10800000">
        <a:off x="0" y="2227057"/>
        <a:ext cx="6786610" cy="730210"/>
      </dsp:txXfrm>
    </dsp:sp>
    <dsp:sp modelId="{B7B83355-CF27-41FE-83AB-105FC902D3BB}">
      <dsp:nvSpPr>
        <dsp:cNvPr id="0" name=""/>
        <dsp:cNvSpPr/>
      </dsp:nvSpPr>
      <dsp:spPr>
        <a:xfrm rot="10800000">
          <a:off x="0" y="1114221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Выделяем в нём слова, связанные с лингвистикой</a:t>
          </a:r>
          <a:endParaRPr lang="ru-RU" sz="1800" kern="1200" dirty="0"/>
        </a:p>
      </dsp:txBody>
      <dsp:txXfrm rot="10800000">
        <a:off x="0" y="1114221"/>
        <a:ext cx="6786610" cy="730210"/>
      </dsp:txXfrm>
    </dsp:sp>
    <dsp:sp modelId="{17894371-3896-42B7-8C05-B5288B90F04F}">
      <dsp:nvSpPr>
        <dsp:cNvPr id="0" name=""/>
        <dsp:cNvSpPr/>
      </dsp:nvSpPr>
      <dsp:spPr>
        <a:xfrm rot="10800000">
          <a:off x="0" y="1384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Внимательно читаем высказывание</a:t>
          </a:r>
          <a:endParaRPr lang="ru-RU" sz="1800" kern="1200" dirty="0"/>
        </a:p>
      </dsp:txBody>
      <dsp:txXfrm rot="10800000">
        <a:off x="0" y="1384"/>
        <a:ext cx="6786610" cy="7302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458E1-F20C-4626-8E04-7E08A29A3245}">
      <dsp:nvSpPr>
        <dsp:cNvPr id="0" name=""/>
        <dsp:cNvSpPr/>
      </dsp:nvSpPr>
      <dsp:spPr>
        <a:xfrm>
          <a:off x="0" y="3339894"/>
          <a:ext cx="6786610" cy="7306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Вывод</a:t>
          </a:r>
          <a:endParaRPr lang="ru-RU" sz="2300" kern="1200" dirty="0"/>
        </a:p>
      </dsp:txBody>
      <dsp:txXfrm>
        <a:off x="0" y="3339894"/>
        <a:ext cx="6786610" cy="730687"/>
      </dsp:txXfrm>
    </dsp:sp>
    <dsp:sp modelId="{72AD99E6-D830-4CF3-9A50-3D7FFF02058B}">
      <dsp:nvSpPr>
        <dsp:cNvPr id="0" name=""/>
        <dsp:cNvSpPr/>
      </dsp:nvSpPr>
      <dsp:spPr>
        <a:xfrm rot="10800000">
          <a:off x="0" y="2227057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Второй  пример и его роль в тексте</a:t>
          </a:r>
          <a:endParaRPr lang="ru-RU" sz="2300" kern="1200" dirty="0"/>
        </a:p>
      </dsp:txBody>
      <dsp:txXfrm rot="10800000">
        <a:off x="0" y="2227057"/>
        <a:ext cx="6786610" cy="730210"/>
      </dsp:txXfrm>
    </dsp:sp>
    <dsp:sp modelId="{B7B83355-CF27-41FE-83AB-105FC902D3BB}">
      <dsp:nvSpPr>
        <dsp:cNvPr id="0" name=""/>
        <dsp:cNvSpPr/>
      </dsp:nvSpPr>
      <dsp:spPr>
        <a:xfrm rot="10800000">
          <a:off x="0" y="1114221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Первый пример и его роль в тексте</a:t>
          </a:r>
          <a:endParaRPr lang="ru-RU" sz="2300" kern="1200" dirty="0"/>
        </a:p>
      </dsp:txBody>
      <dsp:txXfrm rot="10800000">
        <a:off x="0" y="1114221"/>
        <a:ext cx="6786610" cy="730210"/>
      </dsp:txXfrm>
    </dsp:sp>
    <dsp:sp modelId="{17894371-3896-42B7-8C05-B5288B90F04F}">
      <dsp:nvSpPr>
        <dsp:cNvPr id="0" name=""/>
        <dsp:cNvSpPr/>
      </dsp:nvSpPr>
      <dsp:spPr>
        <a:xfrm rot="10800000">
          <a:off x="0" y="1384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Вступление. Рассуждение о смысле высказывания</a:t>
          </a:r>
          <a:endParaRPr lang="ru-RU" sz="2300" kern="1200" dirty="0"/>
        </a:p>
      </dsp:txBody>
      <dsp:txXfrm rot="10800000">
        <a:off x="0" y="1384"/>
        <a:ext cx="6786610" cy="730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2FF87-BE7E-4EE8-9B17-929B74B1E153}">
      <dsp:nvSpPr>
        <dsp:cNvPr id="0" name=""/>
        <dsp:cNvSpPr/>
      </dsp:nvSpPr>
      <dsp:spPr>
        <a:xfrm>
          <a:off x="0" y="3597827"/>
          <a:ext cx="6786610" cy="4722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Шаг 6. Пишу заключение</a:t>
          </a:r>
          <a:endParaRPr lang="ru-RU" sz="1600" kern="1200" dirty="0"/>
        </a:p>
      </dsp:txBody>
      <dsp:txXfrm>
        <a:off x="0" y="3597827"/>
        <a:ext cx="6786610" cy="472212"/>
      </dsp:txXfrm>
    </dsp:sp>
    <dsp:sp modelId="{466A0DBF-EA57-44FB-9E56-DF3F8DFB08EC}">
      <dsp:nvSpPr>
        <dsp:cNvPr id="0" name=""/>
        <dsp:cNvSpPr/>
      </dsp:nvSpPr>
      <dsp:spPr>
        <a:xfrm rot="10800000">
          <a:off x="0" y="2878646"/>
          <a:ext cx="6786610" cy="72626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Шаг 5. Пишу основную часть</a:t>
          </a:r>
          <a:endParaRPr lang="ru-RU" sz="1600" kern="1200" dirty="0"/>
        </a:p>
      </dsp:txBody>
      <dsp:txXfrm rot="10800000">
        <a:off x="0" y="2878646"/>
        <a:ext cx="6786610" cy="471904"/>
      </dsp:txXfrm>
    </dsp:sp>
    <dsp:sp modelId="{0341F72A-813E-4BDF-A215-18411749D734}">
      <dsp:nvSpPr>
        <dsp:cNvPr id="0" name=""/>
        <dsp:cNvSpPr/>
      </dsp:nvSpPr>
      <dsp:spPr>
        <a:xfrm rot="10800000">
          <a:off x="0" y="2159466"/>
          <a:ext cx="6786610" cy="72626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Шаг 4. Пишу вступление</a:t>
          </a:r>
          <a:endParaRPr lang="ru-RU" sz="1600" kern="1200" dirty="0"/>
        </a:p>
      </dsp:txBody>
      <dsp:txXfrm rot="10800000">
        <a:off x="0" y="2159466"/>
        <a:ext cx="6786610" cy="471904"/>
      </dsp:txXfrm>
    </dsp:sp>
    <dsp:sp modelId="{72AD99E6-D830-4CF3-9A50-3D7FFF02058B}">
      <dsp:nvSpPr>
        <dsp:cNvPr id="0" name=""/>
        <dsp:cNvSpPr/>
      </dsp:nvSpPr>
      <dsp:spPr>
        <a:xfrm rot="10800000">
          <a:off x="0" y="1440286"/>
          <a:ext cx="6786610" cy="72626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Шаг 3. Перечитываю текст</a:t>
          </a:r>
          <a:endParaRPr lang="ru-RU" sz="1600" kern="1200" dirty="0"/>
        </a:p>
      </dsp:txBody>
      <dsp:txXfrm rot="10800000">
        <a:off x="0" y="1440286"/>
        <a:ext cx="6786610" cy="471904"/>
      </dsp:txXfrm>
    </dsp:sp>
    <dsp:sp modelId="{B7B83355-CF27-41FE-83AB-105FC902D3BB}">
      <dsp:nvSpPr>
        <dsp:cNvPr id="0" name=""/>
        <dsp:cNvSpPr/>
      </dsp:nvSpPr>
      <dsp:spPr>
        <a:xfrm rot="10800000">
          <a:off x="0" y="721106"/>
          <a:ext cx="6786610" cy="72626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Шаг 2. Выделяю в нём слова, связанные с лингвистикой</a:t>
          </a:r>
          <a:endParaRPr lang="ru-RU" sz="1600" kern="1200" dirty="0"/>
        </a:p>
      </dsp:txBody>
      <dsp:txXfrm rot="10800000">
        <a:off x="0" y="721106"/>
        <a:ext cx="6786610" cy="471904"/>
      </dsp:txXfrm>
    </dsp:sp>
    <dsp:sp modelId="{17894371-3896-42B7-8C05-B5288B90F04F}">
      <dsp:nvSpPr>
        <dsp:cNvPr id="0" name=""/>
        <dsp:cNvSpPr/>
      </dsp:nvSpPr>
      <dsp:spPr>
        <a:xfrm rot="10800000">
          <a:off x="0" y="1926"/>
          <a:ext cx="6786610" cy="72626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Шаг 1. Внимательно читаю высказывание</a:t>
          </a:r>
          <a:endParaRPr lang="ru-RU" sz="1600" kern="1200" dirty="0"/>
        </a:p>
      </dsp:txBody>
      <dsp:txXfrm rot="10800000">
        <a:off x="0" y="1926"/>
        <a:ext cx="6786610" cy="471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2D81C-A7BF-4319-8690-BF53C74BF922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3BEF4-40B4-4F5C-B9D3-790756FEA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5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CF41-2D73-479F-9A07-A3FC746E0252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060-C70C-45F0-8F77-0EAA1686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CF41-2D73-479F-9A07-A3FC746E0252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060-C70C-45F0-8F77-0EAA1686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CF41-2D73-479F-9A07-A3FC746E0252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060-C70C-45F0-8F77-0EAA1686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CF41-2D73-479F-9A07-A3FC746E0252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060-C70C-45F0-8F77-0EAA1686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CF41-2D73-479F-9A07-A3FC746E0252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060-C70C-45F0-8F77-0EAA1686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CF41-2D73-479F-9A07-A3FC746E0252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060-C70C-45F0-8F77-0EAA1686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CF41-2D73-479F-9A07-A3FC746E0252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060-C70C-45F0-8F77-0EAA1686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CF41-2D73-479F-9A07-A3FC746E0252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060-C70C-45F0-8F77-0EAA1686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CF41-2D73-479F-9A07-A3FC746E0252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060-C70C-45F0-8F77-0EAA1686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CF41-2D73-479F-9A07-A3FC746E0252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060-C70C-45F0-8F77-0EAA1686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CF41-2D73-479F-9A07-A3FC746E0252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060-C70C-45F0-8F77-0EAA1686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0CF41-2D73-479F-9A07-A3FC746E0252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F060-C70C-45F0-8F77-0EAA1686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anarushevich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52"/>
            <a:ext cx="7672414" cy="285752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Методика подготовки учащихся </a:t>
            </a:r>
            <a:b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написанию сочинения </a:t>
            </a:r>
            <a:b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ОГЭ по русскому языку</a:t>
            </a:r>
            <a:b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(задания 15.1, 15.2, 15.3)</a:t>
            </a:r>
            <a:r>
              <a:rPr lang="ru-RU" sz="24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dirty="0"/>
              <a:t>  </a:t>
            </a:r>
            <a:r>
              <a:rPr lang="ru-RU" sz="2000" b="1" i="1" dirty="0" smtClean="0"/>
              <a:t>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500438"/>
            <a:ext cx="7500990" cy="264320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Нарушевич Андрей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Георгиевич,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к.ф.н., заведующий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кафедрой русского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иностранных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языков ТИ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имени А.П.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Чехова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Бочкарева Галина Александровна,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к.ф.н., доцент кафедры русского языка и литературы ИРО Республики Башкортостан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Дорожкина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Татьяна Николаевна,</a:t>
            </a:r>
          </a:p>
          <a:p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</a:rPr>
              <a:t>д.п.н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., к.ф.н., профессор, заведующий кафедрой русского языка и литературы ИРО Республики Башкортостан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Комментарий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Человечность  - это готовность помогать людям, понимать и прощать их слабости, стремление не обижать окружающих ни словом, ни делом.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Комментарий:</a:t>
            </a:r>
          </a:p>
          <a:p>
            <a:pPr algn="just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Данное качество, наверное, самое главное в людях. Не случайно и само слово, его называющее, образовано от слова человек. Только на человечности строятся искренние и доброжелательные отношения между людьми, потому что мы уверены: наше умение понять, простить и помочь найдет такой же отклик  в другом. Человек, обладающий этим качеством, никогда не пройдет мимо чужого горя, сознательно никому не причинит зла. А если этого качества нет, то человек лишен чего-то важного в своем внутреннем мире.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Комментарий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Необычное – это что-то исключительное и поражающее воображение.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Комментарий: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 могут восприниматься предметы и явления, которые оказываются для нас непривычными и потому неожиданными. Они очень не похожи на те, с которыми мы уже встречались, и потому кажутся нам особенными и удивительными.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еобычное привлекает внимание и надолго запоминается. Оно пробуждает нашу любознательность, обещает открытия: возникает желание узнать об этом новом явлении как можно больше, разгадать связанные с ним загадки. Необычное открывает нам новые грани мира и способствует более глубокому его познанию.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римеры- аргументы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i="1" dirty="0" smtClean="0"/>
              <a:t>-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оба примера из предложенного для анализа текста;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 пример берется из предложенного текста, 2 пример – из жизненного опыта.</a:t>
            </a: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* Жизненный опыт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сформированная в процессе  жизни совокупность знаний, умений, навыков поведения и оценочного отношения  к окружающему миру. Именно такой опыт делает человека подготовленным к решению жизненных задач.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Аргументы из жизненного опыта должны отражать общий кругозор и эрудицию девятиклассника, его эмоционально-оценочное отношение к тем фактам, которые он излагает.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 опыт  представляет собой: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i="1" dirty="0" smtClean="0"/>
              <a:t>-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Читательский опыт (отсылка к тем или иным литературным произведениям; упоминание фактов и эпизодов из них с соответствующими комментариями);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Опыт поколений, отражающий нравственные заповеди, этические нормы и сложившиеся в обществе традиции;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Опыт людей, компетентных в определенных областях;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Опыт близких, родных, знакомых людей;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Собственный жизненный опыт учащегося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(но не должно быть примитивизма: Шел из школы, увидел котенка- накормил; Увидел старика – перевел через дорогу; Увидел старушку – донес ее сумки до дома.)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Вступление. Толкование значения слова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Слово «человечность» обозначает одно из важнейших  качеств человека: стремление помочь тому, кто оказался в беде, не обижать окружающих словом или делом, уважать человеческое достоинство.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Комментарий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Я считаю, что в наше время это одно из самых важных слов: люди часто думают только о себе, о своей выгоде, забывая о том, что окружающие нуждаются в доброте и заботе. Каждый хочет, чтобы в нем видели и уважали человека.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Логический переход. Пример из текста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 тексте А.И. Куприна можно найти пример, подтверждающий мою мысль. Доктор Пирогов совершил человечный поступок, когда помог семье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Мерцаловых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оказавшейся на грани нищеты, причём сделал это очень тактично, не обидев бедняков высокомерием. Не случайно рассказ назван «Чудесный доктор». Герой совершает чудо человечности, спасая людей своей заботой.  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Логический переход. Пример из опыта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Проявления человечности мы часто встречаем и в повседневной жизни. Например, не так давно мои родители  перечисляли деньги для беженцев с Украины, потому что хотели помочь людям, оказавшимся в страшной беде. 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Таким образом, «человечность» - это одно из тех слов,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которое учит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 уважать людей, помогать им. Проявляя человечность, каждый из нас становится чище и лучше - становится настоящим Человеком.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Ч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такое сострадание (в - 1)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4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или поздно каждый из нас задумывается о том, какие качества души делают человека человеком.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их числе мы непременно назовем и умение сострадать.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Сострадание – это сочувствие к человеку, у которого есть серьезные жизненные трудности. Тот, кто способен сострадать, умеет чувствовать чужую боль; он не останется равнодушным к ней. Для любого, попавшего в трудное положение, сострадательный человек не только найдет доброе слово, но и поможет делом. Способность к состраданию – признак милосердия и душевного благородства. Если рядом с нами чуткие и отзывчивые люди, то можно быть уверенным, что мы не окажемся один на один со своей бедой.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/>
              <a:t>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15.3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000" dirty="0" smtClean="0"/>
              <a:t>    Как Вы понимаете значение слова </a:t>
            </a:r>
            <a:r>
              <a:rPr lang="ru-RU" sz="8000" b="1" dirty="0" smtClean="0"/>
              <a:t>ЧЕЛОВЕЧНОСТЬ? Сформулируйте и</a:t>
            </a:r>
          </a:p>
          <a:p>
            <a:pPr algn="just">
              <a:buNone/>
            </a:pPr>
            <a:r>
              <a:rPr lang="ru-RU" sz="8000" dirty="0" smtClean="0"/>
              <a:t>прокомментируйте данное Вами определение. Напишите сочинение-</a:t>
            </a:r>
          </a:p>
          <a:p>
            <a:pPr algn="just">
              <a:buNone/>
            </a:pPr>
            <a:r>
              <a:rPr lang="ru-RU" sz="8000" dirty="0" smtClean="0"/>
              <a:t>рассуждение на тему: </a:t>
            </a:r>
            <a:r>
              <a:rPr lang="ru-RU" sz="8000" b="1" dirty="0" smtClean="0"/>
              <a:t>«Что такое человечность», взяв в качестве тезиса</a:t>
            </a:r>
          </a:p>
          <a:p>
            <a:pPr algn="just">
              <a:buNone/>
            </a:pPr>
            <a:r>
              <a:rPr lang="ru-RU" sz="8000" dirty="0" smtClean="0"/>
              <a:t>данное Вами определение. Аргументируя свой тезис, приведите 2 (два)</a:t>
            </a:r>
          </a:p>
          <a:p>
            <a:pPr algn="just">
              <a:buNone/>
            </a:pPr>
            <a:r>
              <a:rPr lang="ru-RU" sz="8000" dirty="0" smtClean="0"/>
              <a:t>примера-аргумента, подтверждающих Ваши рассуждения: </a:t>
            </a:r>
            <a:r>
              <a:rPr lang="ru-RU" sz="8000" b="1" dirty="0" smtClean="0"/>
              <a:t>один пример-</a:t>
            </a:r>
          </a:p>
          <a:p>
            <a:pPr algn="just">
              <a:buNone/>
            </a:pPr>
            <a:r>
              <a:rPr lang="ru-RU" sz="8000" dirty="0" smtClean="0"/>
              <a:t>аргумент приведите из прочитанного текста, а </a:t>
            </a:r>
            <a:r>
              <a:rPr lang="ru-RU" sz="8000" b="1" dirty="0" smtClean="0"/>
              <a:t>второй – из Вашего </a:t>
            </a:r>
            <a:r>
              <a:rPr lang="ru-RU" sz="8000" dirty="0" smtClean="0"/>
              <a:t>жизненного опыта.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Объём сочинения должен составлять не менее 70 слов.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Если сочинение представляет собой пересказанный или полностью</a:t>
            </a:r>
          </a:p>
          <a:p>
            <a:pPr>
              <a:buNone/>
            </a:pPr>
            <a:r>
              <a:rPr lang="ru-RU" sz="8000" dirty="0" smtClean="0"/>
              <a:t>переписанный исходный текст без каких бы то ни было комментариев, то</a:t>
            </a:r>
          </a:p>
          <a:p>
            <a:pPr>
              <a:buNone/>
            </a:pPr>
            <a:r>
              <a:rPr lang="ru-RU" sz="8000" dirty="0" smtClean="0"/>
              <a:t>такая работа оценивается нулём баллов.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Сочинение пишите аккуратно, разборчивым почерком.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Ч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такое сострадание (в - 1)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подтверждает история,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рассказанная прозаиком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А.А.Лихановым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После тяжелого ранения солдат  Алексей Пряхин смог выжить благодаря женщине, которая работала вахтершей в госпитале. Все звали ее тетя Груня. После вахты она каждый день садилась возле Алексея, «подносила водички, гладила… его холодну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неживую руку и приговаривала, приговаривала, не жалея слов, мягких, как хорошая повязка». Ее доброта и забота спасли молодого солдата – Пряхин стал поправляться.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Ч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такое сострадание (в - 1)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Старая женщина после дежурства помогала и другим раненым. Она поднималась в палаты и старалась облегчить их положение: поправляла одеяла, взбивала подушки, ставила компрессы «на жаром пышущие лбы». А ведь ее об этом никто не просил!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Тетя Груня, о которой рассказал нам писатель, может служить ярким примером сострадательного человека. Такие люди помогают нам преодолевать трудности, переживать невзгоды, и сами мы учимся быть чуткими и внимательными к окружающим. Благодаря этому наш мир становится светлее.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Ч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такое сострадание (в - 2)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В других литературных произведениях тое можно найти подобные примеры. Так, в повести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В.Г.Короленко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«Дети подземелья» говорится о дружбе мальчик а Васи с бездомными детьми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Валеком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Марусей. Мальчик из обеспеченной семьи глубоко сострадает своим обездоленным друзьям. Он понимает, что им живется тяжело, и всеми силами старается помочь. Он даже уговорил свою младшую сестру Соню отдать на время любимую куклу больной Марусе, за что был строго наказан отцом.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Ч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такое сострадание (в - 2)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хороших книгах мы почти всегда найдем героев, для которых сострадание – это не пустое слово. Есть такие люди и в жизни. Они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помогают нам преодолевать трудности, переживать невзгоды, и сами мы учимся быть чуткими и внимательными к окружающим.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становится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светлее.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(*заключение должно быть обобщением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обоих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примеров-аргументов сочинения)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0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15.2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Напишите сочинение-рассуждение. Объясните, как Вы понимаете смысл предложения текста: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«Просто чудо совершил этот святой человек».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Приведите в сочинении два аргумента из прочитанного текста, подтверждающих Ваши рассуждения.</a:t>
            </a:r>
          </a:p>
          <a:p>
            <a:pPr algn="just"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Приводя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примеры, указывайте номера нужных предложений или применяйте цитирование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 </a:t>
            </a:r>
            <a:r>
              <a:rPr lang="ru-RU" sz="2400" b="1" i="1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15.2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710" t="26201" r="50888" b="4349"/>
          <a:stretch>
            <a:fillRect/>
          </a:stretch>
        </p:blipFill>
        <p:spPr bwMode="auto">
          <a:xfrm>
            <a:off x="1928794" y="1571612"/>
            <a:ext cx="4429156" cy="475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 </a:t>
            </a:r>
            <a:r>
              <a:rPr lang="ru-RU" sz="2400" b="1" i="1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15.2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4439" t="10417" r="9159" b="16976"/>
          <a:stretch>
            <a:fillRect/>
          </a:stretch>
        </p:blipFill>
        <p:spPr bwMode="auto">
          <a:xfrm>
            <a:off x="2143108" y="1465325"/>
            <a:ext cx="4572032" cy="512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15.2.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 сочинения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42976" y="2214554"/>
          <a:ext cx="678661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Вступление.  Моё понимание высказывания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Чудом мы называем что-то поразительное, удивляющее нас своей необычностью. Почему же поступок доктора назван чудом, а сам Пирогов святым человеком? Для ответа на эти вопросы обратимся к тексту А.И. Куприна.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Первый пример из текста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Мерцалова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находящегося на грани отчаяния, чудом кажется уже то, что незнакомый человек не остался равнодушным, как многие окружающие, а пришёл на помощь нуждающимся людям.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i="1" dirty="0" smtClean="0"/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15.3.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846" t="21315" r="28559" b="32546"/>
          <a:stretch>
            <a:fillRect/>
          </a:stretch>
        </p:blipFill>
        <p:spPr bwMode="auto">
          <a:xfrm>
            <a:off x="539552" y="1916832"/>
            <a:ext cx="823125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Второй пример из текста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Святыми мы называем людей, которые, не думая о себе, несут в мир добро, творят чудеса. Именно таким изображён доктор Пирогов, не пожалевший ни своего времени, ни денег для  бедняков. Не случайно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Мерцалов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хочет знать имя человека,  за которого его дети  будут молиться, а Гриша сравнивает доктора с ангелом.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Заключение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Итак, А.И. Куприн показывает, что добро может творить настоящие чудеса, изменить к лучшему жизнь окружающих нас людей.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15.1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Напишите сочинение-рассуждение, раскрывая смысл высказывания Константина Александровича Федина «Точность слова является не только требованием стиля, требованием вкуса, но, прежде всего, требованием смысла».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Аргументируя свой ответ, приведите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примера из прочитанного текста.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Приводя примеры, указывайте номера нужных предложений или применяйте цитирование.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можете писать работу в научном или публицистическом стиле, раскрывая тему на лингвистическом материале. Начать сочинение Вы можете словами К.А. Федина.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Объём сочинения должен составлять не менее 70 слов.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Работа, написанная без опоры на прочитанный текст (не по данному тексту), не оценивается. Если сочинение представляет собой пересказанный или полностью переписанный исходный текст без каких-либо комментариев, то такая работа оценивается нулём баллов.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Сочинение пишите аккуратно, разборчивым почерком.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15.1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710" t="19658" r="50888" b="7506"/>
          <a:stretch>
            <a:fillRect/>
          </a:stretch>
        </p:blipFill>
        <p:spPr bwMode="auto">
          <a:xfrm>
            <a:off x="2143108" y="1500174"/>
            <a:ext cx="4786346" cy="538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15.1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551" t="19888" r="9159" b="9084"/>
          <a:stretch>
            <a:fillRect/>
          </a:stretch>
        </p:blipFill>
        <p:spPr bwMode="auto">
          <a:xfrm>
            <a:off x="1928794" y="1500174"/>
            <a:ext cx="4910172" cy="526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488" y="1428736"/>
            <a:ext cx="1428760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Что требуется от ученика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истолковать смысл высказывания автора, прокомментировать его слова;</a:t>
            </a:r>
          </a:p>
          <a:p>
            <a:pPr lvl="0"/>
            <a:r>
              <a:rPr lang="ru-RU" dirty="0" smtClean="0"/>
              <a:t>найти в исходном тексте 2 примера языковых средств, упомянутых (или подразумеваемых) в цитате и определить их роль в тексте;</a:t>
            </a:r>
          </a:p>
          <a:p>
            <a:pPr lvl="0"/>
            <a:r>
              <a:rPr lang="ru-RU" dirty="0" smtClean="0"/>
              <a:t>аргументировать в сочинении свой ответ  найденными примерами из прочитанного текста;</a:t>
            </a:r>
          </a:p>
          <a:p>
            <a:pPr lvl="0"/>
            <a:r>
              <a:rPr lang="ru-RU" dirty="0" smtClean="0"/>
              <a:t>логично выстроить всю работу и грамотно её написать.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Алгоритм работы с текстом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42976" y="2214554"/>
          <a:ext cx="678661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 сочинения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42976" y="2214554"/>
          <a:ext cx="678661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Речевые клише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Автора цитаты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 мы можем назвать по-разному: </a:t>
            </a: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лингвист, учёный, языковед, автор высказывания, филолог.     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Его 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 также можно передать различными  словами: </a:t>
            </a: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утверждает, считает, пишет, рассуждает.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Кроме существительного 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высказывание, 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 можно использовать слова </a:t>
            </a: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 цитата, мысль, утверждение, суждение, мнение, слова.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 высказывания может быть передана словами </a:t>
            </a: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понятно, справедливо, верно, неоспоримо, бесспорно.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Речевые клише. Вступление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ru-RU" sz="6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Автор пишет о...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В высказывании ... говорится </a:t>
            </a: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о... </a:t>
            </a: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   Действительно...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Как отмечает... 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Бесспорно мнение автора о том, что...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Я полностью согласен с ...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Не могу не согласиться с ...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Я поддерживаю мнение...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Попробуем разобраться в смысле этого высказывания.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Попробую доказать эту мысль примерами из текста.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/>
              <a:t> 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15.3.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847" t="40407" r="29491" b="15045"/>
          <a:stretch>
            <a:fillRect/>
          </a:stretch>
        </p:blipFill>
        <p:spPr bwMode="auto">
          <a:xfrm>
            <a:off x="256155" y="1844824"/>
            <a:ext cx="888784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Речевые клише. Основная часть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ru-RU" sz="4400" i="1" dirty="0" smtClean="0"/>
          </a:p>
          <a:p>
            <a:pPr lvl="0"/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Прекрасным подтверждением этой мысли является текст…</a:t>
            </a:r>
          </a:p>
          <a:p>
            <a:pPr lvl="0"/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Чтобы подтвердить сказанное, обратимся к предложению № …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Проиллюстрировать названное языковое явление можно на примере предложения ..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Пример можно найти в предложении № …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Рассмотрим предложение... В нём использовано такое лексическое (грамматическое) явление, как...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Справедливость этого вывода можно доказать на примере … предложения, в котором автор использует…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Рассмотрим в качестве примера предложение №… Это подтверждает наш вывод о том, что…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6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Речевые клише. Заключение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ru-RU" sz="6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Таким образом, итак, в заключение, как видим…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Итак, можно увидеть, что…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Нам удалось доказать, что...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В результате рассуждения мы пришли к выводу о том, что…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Эти примеры из текста стали убедительным доказательством того, что…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использовать  клише 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ru-RU" sz="6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6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2000" algn="just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Выбирайте из списка предложенных конструкций те, которые наиболее точно передают вашу мысль или мысль автора исходного текста.</a:t>
            </a:r>
          </a:p>
          <a:p>
            <a:pPr lvl="0" indent="432000" algn="just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 Правильно включайте информацию исходного текста в готовые речевые формулы, при необходимости изменяйте их (не забывая о требованиях грамматики и культуры речи).</a:t>
            </a:r>
          </a:p>
          <a:p>
            <a:pPr indent="432000" algn="just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Продумывайте логические переходы от одной мысли к другой. Каждый абзац сочинения должен представлять относительно законченное целое.   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Правило шести шагов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42976" y="2214554"/>
          <a:ext cx="678661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714348" y="785794"/>
            <a:ext cx="7972452" cy="534036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365760" indent="-256032" algn="ctr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en-US" sz="4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65760" indent="-256032" algn="ctr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ru-RU" sz="4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marL="365760" indent="-256032" algn="ctr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ru-RU" sz="3500" dirty="0" smtClean="0">
                <a:solidFill>
                  <a:schemeClr val="tx2"/>
                </a:solidFill>
                <a:cs typeface="Times New Roman" pitchFamily="18" charset="0"/>
              </a:rPr>
              <a:t>Нарушевич А.Г. Интерпретируем, анализируем, аргументируем. Пишем сочинение на лингвистическую тему</a:t>
            </a:r>
            <a:r>
              <a:rPr lang="en-US" sz="3500" dirty="0" smtClean="0">
                <a:solidFill>
                  <a:schemeClr val="tx2"/>
                </a:solidFill>
                <a:cs typeface="Times New Roman" pitchFamily="18" charset="0"/>
              </a:rPr>
              <a:t>// </a:t>
            </a:r>
            <a:r>
              <a:rPr lang="ru-RU" sz="3500" dirty="0" smtClean="0">
                <a:solidFill>
                  <a:schemeClr val="tx2"/>
                </a:solidFill>
                <a:cs typeface="Times New Roman" pitchFamily="18" charset="0"/>
              </a:rPr>
              <a:t>Русский язык в школе. 2013. № 12 </a:t>
            </a:r>
            <a:endParaRPr lang="en-US" sz="35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65760" indent="-256032" algn="ctr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en-US" sz="4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65760" indent="-256032" algn="ctr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0715">
            <a:off x="315519" y="145439"/>
            <a:ext cx="1218618" cy="1601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по русскому языку. 5-9 классы 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Л.М. 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Рыбченковой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О.М. Александровой, О.В. Загоровской, 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А.Г.Нарушевича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928926" y="1928802"/>
            <a:ext cx="5757874" cy="450059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ru-RU" sz="2400" dirty="0" err="1" smtClean="0">
                <a:solidFill>
                  <a:schemeClr val="tx2"/>
                </a:solidFill>
                <a:cs typeface="Times New Roman" pitchFamily="18" charset="0"/>
              </a:rPr>
              <a:t>Когнитивно-коммуникативный</a:t>
            </a:r>
            <a:r>
              <a:rPr lang="ru-RU" sz="2400" dirty="0" smtClean="0">
                <a:solidFill>
                  <a:schemeClr val="tx2"/>
                </a:solidFill>
                <a:cs typeface="Times New Roman" pitchFamily="18" charset="0"/>
              </a:rPr>
              <a:t>  подход.</a:t>
            </a: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  <a:cs typeface="Times New Roman" pitchFamily="18" charset="0"/>
              </a:rPr>
              <a:t>Установка на активную познавательную деятельность ученика.</a:t>
            </a: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  <a:cs typeface="Times New Roman" pitchFamily="18" charset="0"/>
              </a:rPr>
              <a:t>Овладение средствами и  способами обращения с информацией. </a:t>
            </a: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ru-RU" sz="2400" dirty="0" err="1" smtClean="0">
                <a:solidFill>
                  <a:schemeClr val="tx2"/>
                </a:solidFill>
                <a:cs typeface="Times New Roman" pitchFamily="18" charset="0"/>
              </a:rPr>
              <a:t>Текстоцентрический</a:t>
            </a:r>
            <a:r>
              <a:rPr lang="ru-RU" sz="2400" dirty="0" smtClean="0">
                <a:solidFill>
                  <a:schemeClr val="tx2"/>
                </a:solidFill>
                <a:cs typeface="Times New Roman" pitchFamily="18" charset="0"/>
              </a:rPr>
              <a:t> принцип  построения параграфа.</a:t>
            </a: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  <a:cs typeface="Times New Roman" pitchFamily="18" charset="0"/>
              </a:rPr>
              <a:t>Дифференцированные задания (базового и повышенного уровней).</a:t>
            </a: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  <a:cs typeface="Times New Roman" pitchFamily="18" charset="0"/>
              </a:rPr>
              <a:t>Ориентация на итоговую аттестацию     в форме ОГЭ</a:t>
            </a:r>
          </a:p>
          <a:p>
            <a:pPr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11194">
            <a:off x="1019323" y="896289"/>
            <a:ext cx="1125462" cy="1520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76729">
            <a:off x="390063" y="2015740"/>
            <a:ext cx="1068153" cy="1494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48529">
            <a:off x="1128325" y="2808189"/>
            <a:ext cx="1147693" cy="158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987938">
            <a:off x="585861" y="3961681"/>
            <a:ext cx="1160071" cy="1605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77440">
            <a:off x="1343303" y="4988500"/>
            <a:ext cx="1160368" cy="1594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testi_tvorcheskie raboti_proekti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822"/>
          <a:stretch>
            <a:fillRect/>
          </a:stretch>
        </p:blipFill>
        <p:spPr>
          <a:xfrm>
            <a:off x="467544" y="2348880"/>
            <a:ext cx="2430587" cy="354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b="1" dirty="0" err="1" smtClean="0"/>
              <a:t>Нарушевич</a:t>
            </a:r>
            <a:r>
              <a:rPr lang="ru-RU" sz="2800" b="1" dirty="0" smtClean="0"/>
              <a:t> А.Г., </a:t>
            </a:r>
            <a:r>
              <a:rPr lang="ru-RU" sz="2800" b="1" dirty="0" err="1" smtClean="0"/>
              <a:t>Голубева</a:t>
            </a:r>
            <a:r>
              <a:rPr lang="ru-RU" sz="2800" b="1" dirty="0" smtClean="0"/>
              <a:t> И.В. </a:t>
            </a:r>
            <a:br>
              <a:rPr lang="ru-RU" sz="2800" b="1" dirty="0" smtClean="0"/>
            </a:br>
            <a:r>
              <a:rPr lang="ru-RU" sz="2800" b="1" dirty="0" smtClean="0"/>
              <a:t>Русский язык. Готовимся к ГИА (ОГЭ). Тесты, творческие работы, проекты. </a:t>
            </a:r>
            <a:br>
              <a:rPr lang="ru-RU" sz="2800" b="1" dirty="0" smtClean="0"/>
            </a:br>
            <a:r>
              <a:rPr lang="ru-RU" sz="2800" b="1" dirty="0" smtClean="0"/>
              <a:t>М.: Просвещение 2014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8031" t="3097" r="-638"/>
          <a:stretch>
            <a:fillRect/>
          </a:stretch>
        </p:blipFill>
        <p:spPr bwMode="auto">
          <a:xfrm>
            <a:off x="3500430" y="2348880"/>
            <a:ext cx="2531788" cy="352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7537"/>
          <a:stretch>
            <a:fillRect/>
          </a:stretch>
        </p:blipFill>
        <p:spPr bwMode="auto">
          <a:xfrm>
            <a:off x="6429388" y="2276872"/>
            <a:ext cx="2463092" cy="355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Нарушевич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А.Г. Тесты для подготовки к ЕГЭ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комментированными ответами. М.: Просвещение, 2015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endParaRPr lang="ru-RU" sz="6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6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2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Тематические тесты по спецификации 2015 года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Теоретический материал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 каждому разделу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Комментированные ответы с подробным объяснением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2752"/>
          <a:stretch>
            <a:fillRect/>
          </a:stretch>
        </p:blipFill>
        <p:spPr bwMode="auto">
          <a:xfrm>
            <a:off x="5500694" y="1785926"/>
            <a:ext cx="2908292" cy="470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Нарушевич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А.Г. Сочинение на ЕГЭ. Формулировки, аргументы, комментарии. М.: Просвещение, 2015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endParaRPr lang="ru-RU" sz="6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6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2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Сформулировать проблему?  Без проблем!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Учимся комментировать.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выявить позицию автора?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Учимся аргументировать свою позицию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чего начать и чем закончить? Композиция сочинения.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6.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Поговорим об ошибках.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7.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Обобщаем сказанное.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2857520" cy="443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Контактная информация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</a:t>
            </a:r>
            <a:endParaRPr lang="ru-RU" sz="72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</a:rPr>
              <a:t> </a:t>
            </a:r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endParaRPr lang="ru-RU" sz="51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27483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274838"/>
            <a:ext cx="7000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ru-RU" sz="2800" dirty="0" smtClean="0"/>
          </a:p>
          <a:p>
            <a:pPr algn="ctr">
              <a:buFont typeface="Wingdings" pitchFamily="2" charset="2"/>
              <a:buNone/>
            </a:pPr>
            <a:r>
              <a:rPr lang="ru-RU" sz="2800" b="1" dirty="0" smtClean="0"/>
              <a:t>Нарушевич Андрей  Георгиевич</a:t>
            </a:r>
          </a:p>
          <a:p>
            <a:pPr algn="ctr">
              <a:buFont typeface="Wingdings" pitchFamily="2" charset="2"/>
              <a:buNone/>
            </a:pPr>
            <a:endParaRPr lang="ru-RU" sz="2800" dirty="0" smtClean="0"/>
          </a:p>
          <a:p>
            <a:pPr algn="ctr">
              <a:buFont typeface="Wingdings" pitchFamily="2" charset="2"/>
              <a:buNone/>
            </a:pPr>
            <a:endParaRPr lang="ru-RU" sz="2800" dirty="0" smtClean="0"/>
          </a:p>
          <a:p>
            <a:pPr algn="ctr">
              <a:buFont typeface="Wingdings" pitchFamily="2" charset="2"/>
              <a:buNone/>
            </a:pPr>
            <a:r>
              <a:rPr lang="ru-RU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  <a:hlinkClick r:id="rId2"/>
              </a:rPr>
              <a:t>anarushevich@yandex.ru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15.3.</a:t>
            </a:r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 сочинения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24022594"/>
              </p:ext>
            </p:extLst>
          </p:nvPr>
        </p:nvGraphicFramePr>
        <p:xfrm>
          <a:off x="1142976" y="2214554"/>
          <a:ext cx="678661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Способы толкования значения слова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Определение понятия с опорой на родо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вые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видовые отношения.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Доброта – это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качество человека, проявляющееся в душевном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расположении, внимательном отношении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 людям и готовности им помочь.</a:t>
            </a:r>
          </a:p>
          <a:p>
            <a:pPr algn="just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Альтруизм – это свойство характера, проявляющееся в готовности бескорыстно действовать на пользу других, не считаясь со своими личными интересами.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Перечисление синонимов.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Человечность – это внимательность, чуткость, гуманность, человеколюбие.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 Сострадание – это забота обо всем живом, жалость к нему, беспокойство о нем.</a:t>
            </a:r>
          </a:p>
          <a:p>
            <a:pPr algn="just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Способы толкования значения слова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Перечисление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основных признаков, составляющих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понятие. Указание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типичные качества характера, поступки людей, в которых проявляется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это понятие.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Доброта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– это душевное расположение к людям, стремление делать добро другим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Человечность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это готовность помогать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людям,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понимать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 прощать чужие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слабости, стремление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обижать их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ни словом, ни делом.  </a:t>
            </a:r>
          </a:p>
          <a:p>
            <a:pPr algn="just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Альтруизм – это бескорыстное, самоотверженное отношение к другим людям.</a:t>
            </a:r>
          </a:p>
          <a:p>
            <a:pPr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4. Отрицательные определения.</a:t>
            </a:r>
          </a:p>
          <a:p>
            <a:pPr algn="just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Эгоизм – это неумение и нежелание считаться с другими людьми.</a:t>
            </a:r>
          </a:p>
          <a:p>
            <a:pPr algn="just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Невежество – нежелание пополнять свои знания, отсутствие знаний,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бескультурье.</a:t>
            </a:r>
          </a:p>
          <a:p>
            <a:pPr algn="just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Комментарий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это расширение понимания слова;</a:t>
            </a:r>
          </a:p>
          <a:p>
            <a:pPr algn="just">
              <a:buFontTx/>
              <a:buChar char="-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может быть пояснением того,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 чем и как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проявляется названное явление, качество или свойство человека;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надо писать о том,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 чем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именно состоит явление, какие особенности, приметы можно указать, характеризуя отличающие его качества;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какие чувства, какой отклик у пишущего они вызывают.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Комментарий - это всегда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субъективно окрашенный          ряд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 толкованию.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Комментарий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Интересная книга – это книга, которая увлекает читателя, целиком захватывает его внимание.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Комментарий:</a:t>
            </a:r>
          </a:p>
          <a:p>
            <a:pPr algn="just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такой книга трудно оторваться. Мы отдаем ей все свое свободное время, читаем ее даже ночью. Интересную книгу хочется перечитывать несколько раз. С помощью такой книга мы познаем мир, открывая в нем что-то новое для себя, поэтому она требует от читателя большого внимания. Интересная книга для нас – это и «поездка в неизведанное», и окно в мир, и полюбившиеся герои, и свет, льющийся в душу.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2594</Words>
  <Application>Microsoft Office PowerPoint</Application>
  <PresentationFormat>Экран (4:3)</PresentationFormat>
  <Paragraphs>296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Calibri</vt:lpstr>
      <vt:lpstr>Times New Roman</vt:lpstr>
      <vt:lpstr>Wingdings</vt:lpstr>
      <vt:lpstr>Wingdings 3</vt:lpstr>
      <vt:lpstr>Тема Office</vt:lpstr>
      <vt:lpstr>  Методика подготовки учащихся  к написанию сочинения  на ОГЭ по русскому языку   (задания 15.1, 15.2, 15.3)    </vt:lpstr>
      <vt:lpstr>  Задание 15.3 </vt:lpstr>
      <vt:lpstr> Задание 15.3.  Критерии оценивания </vt:lpstr>
      <vt:lpstr>  Задание 15.3.  Критерии оценивания </vt:lpstr>
      <vt:lpstr>15.3.  Композиция сочинения</vt:lpstr>
      <vt:lpstr>  Способы толкования значения слова</vt:lpstr>
      <vt:lpstr>  Способы толкования значения слова</vt:lpstr>
      <vt:lpstr>  Комментарий</vt:lpstr>
      <vt:lpstr>  Комментарий</vt:lpstr>
      <vt:lpstr>  Комментарий</vt:lpstr>
      <vt:lpstr>  Комментарий</vt:lpstr>
      <vt:lpstr> Примеры- аргументы</vt:lpstr>
      <vt:lpstr> Жизненный опыт  представляет собой:</vt:lpstr>
      <vt:lpstr> Вступление. Толкование значения слова</vt:lpstr>
      <vt:lpstr>  Комментарий</vt:lpstr>
      <vt:lpstr>  Логический переход. Пример из текста</vt:lpstr>
      <vt:lpstr>  Логический переход. Пример из опыта</vt:lpstr>
      <vt:lpstr>  Вывод</vt:lpstr>
      <vt:lpstr>  Что такое сострадание (в - 1)</vt:lpstr>
      <vt:lpstr>  Что такое сострадание (в - 1)</vt:lpstr>
      <vt:lpstr>  Что такое сострадание (в - 1)</vt:lpstr>
      <vt:lpstr>  Что такое сострадание (в - 2)</vt:lpstr>
      <vt:lpstr>  Что такое сострадание (в - 2)</vt:lpstr>
      <vt:lpstr>  Задание 15.2</vt:lpstr>
      <vt:lpstr>  Задание 15.2  Критерии оценивания </vt:lpstr>
      <vt:lpstr>  Задание 15.2  Критерии оценивания </vt:lpstr>
      <vt:lpstr>15.2.  Композиция сочинения</vt:lpstr>
      <vt:lpstr> Вступление.  Моё понимание высказывания</vt:lpstr>
      <vt:lpstr>  Первый пример из текста</vt:lpstr>
      <vt:lpstr>   Второй пример из текста</vt:lpstr>
      <vt:lpstr>   Заключение</vt:lpstr>
      <vt:lpstr> Задание 15.1</vt:lpstr>
      <vt:lpstr> Задание 15.1 Критерии оценивания</vt:lpstr>
      <vt:lpstr> Задание 15.1 Критерии оценивания</vt:lpstr>
      <vt:lpstr>    Что требуется от ученика</vt:lpstr>
      <vt:lpstr>  Алгоритм работы с текстом</vt:lpstr>
      <vt:lpstr> Композиция сочинения</vt:lpstr>
      <vt:lpstr>  Речевые клише</vt:lpstr>
      <vt:lpstr>  Речевые клише. Вступление</vt:lpstr>
      <vt:lpstr>  Речевые клише. Основная часть</vt:lpstr>
      <vt:lpstr>  Речевые клише. Заключение</vt:lpstr>
      <vt:lpstr>  Как использовать  клише </vt:lpstr>
      <vt:lpstr>   Правило шести шагов</vt:lpstr>
      <vt:lpstr> </vt:lpstr>
      <vt:lpstr>УМК по русскому языку. 5-9 классы  Л.М. Рыбченковой,  О.М. Александровой, О.В. Загоровской, А.Г.Нарушевича </vt:lpstr>
      <vt:lpstr>  Нарушевич А.Г., Голубева И.В.  Русский язык. Готовимся к ГИА (ОГЭ). Тесты, творческие работы, проекты.  М.: Просвещение 2014</vt:lpstr>
      <vt:lpstr>Нарушевич А.Г. Тесты для подготовки к ЕГЭ  с комментированными ответами. М.: Просвещение, 2015</vt:lpstr>
      <vt:lpstr>Нарушевич А.Г. Сочинение на ЕГЭ. Формулировки, аргументы, комментарии. М.: Просвещение, 2015 </vt:lpstr>
      <vt:lpstr>      Контактная информация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Andrei</dc:creator>
  <cp:lastModifiedBy>mama</cp:lastModifiedBy>
  <cp:revision>177</cp:revision>
  <dcterms:created xsi:type="dcterms:W3CDTF">2013-05-20T20:59:09Z</dcterms:created>
  <dcterms:modified xsi:type="dcterms:W3CDTF">2020-01-19T15:47:45Z</dcterms:modified>
</cp:coreProperties>
</file>