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58" r:id="rId4"/>
    <p:sldId id="270" r:id="rId5"/>
    <p:sldId id="271" r:id="rId6"/>
    <p:sldId id="256" r:id="rId7"/>
    <p:sldId id="272" r:id="rId8"/>
    <p:sldId id="261" r:id="rId9"/>
    <p:sldId id="259" r:id="rId10"/>
    <p:sldId id="267" r:id="rId11"/>
    <p:sldId id="273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071546"/>
            <a:ext cx="5737394" cy="447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Degrees of comparison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4291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Степени сравнения </a:t>
            </a:r>
            <a:r>
              <a:rPr lang="ru-RU" b="1" u="sng" dirty="0" smtClean="0"/>
              <a:t>прилагательных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Какие 3 степени сравнения существуют? (положительная (какой?), сравнительная (более чем), превосходная (самый))</a:t>
            </a:r>
          </a:p>
          <a:p>
            <a:pPr algn="ctr">
              <a:buNone/>
            </a:pPr>
            <a:r>
              <a:rPr lang="ru-RU" b="1" dirty="0" smtClean="0"/>
              <a:t>Как образуется превосходная степень</a:t>
            </a:r>
            <a:r>
              <a:rPr lang="ru-RU" b="1" dirty="0" smtClean="0"/>
              <a:t>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Для прилагательных с 1 или 2 слогами: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Clever -&gt; </a:t>
            </a:r>
            <a:r>
              <a:rPr lang="en-US" b="1" dirty="0" smtClean="0"/>
              <a:t>the</a:t>
            </a:r>
            <a:r>
              <a:rPr lang="en-US" dirty="0" smtClean="0"/>
              <a:t> clever</a:t>
            </a:r>
            <a:r>
              <a:rPr lang="en-US" b="1" dirty="0" smtClean="0"/>
              <a:t>est; </a:t>
            </a:r>
            <a:r>
              <a:rPr lang="en-US" dirty="0" smtClean="0"/>
              <a:t>big -&gt; </a:t>
            </a:r>
            <a:r>
              <a:rPr lang="en-US" b="1" dirty="0" smtClean="0"/>
              <a:t>the</a:t>
            </a:r>
            <a:r>
              <a:rPr lang="en-US" dirty="0" smtClean="0"/>
              <a:t> bi</a:t>
            </a:r>
            <a:r>
              <a:rPr lang="en-US" u="sng" dirty="0" smtClean="0"/>
              <a:t>gg</a:t>
            </a:r>
            <a:r>
              <a:rPr lang="en-US" b="1" dirty="0" smtClean="0"/>
              <a:t>est; </a:t>
            </a:r>
            <a:r>
              <a:rPr lang="en-US" dirty="0" smtClean="0"/>
              <a:t>pretty -&gt; </a:t>
            </a:r>
            <a:r>
              <a:rPr lang="en-US" b="1" dirty="0" smtClean="0"/>
              <a:t>the</a:t>
            </a:r>
            <a:r>
              <a:rPr lang="en-US" dirty="0" smtClean="0"/>
              <a:t> prett</a:t>
            </a:r>
            <a:r>
              <a:rPr lang="en-US" u="sng" dirty="0" smtClean="0"/>
              <a:t>i</a:t>
            </a:r>
            <a:r>
              <a:rPr lang="en-US" b="1" dirty="0" smtClean="0"/>
              <a:t>est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Для прилагательных с 3мя и более слогами: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Beautiful -&gt; </a:t>
            </a:r>
            <a:r>
              <a:rPr lang="en-US" b="1" dirty="0" smtClean="0"/>
              <a:t>the most</a:t>
            </a:r>
            <a:r>
              <a:rPr lang="en-US" dirty="0" smtClean="0"/>
              <a:t> beautiful; interesting -&gt; </a:t>
            </a:r>
            <a:r>
              <a:rPr lang="en-US" b="1" dirty="0" smtClean="0"/>
              <a:t>the most</a:t>
            </a:r>
            <a:r>
              <a:rPr lang="en-US" dirty="0" smtClean="0"/>
              <a:t> interesting.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*</a:t>
            </a:r>
            <a:r>
              <a:rPr lang="ru-RU" i="1" dirty="0" smtClean="0"/>
              <a:t>Исключения</a:t>
            </a:r>
            <a:r>
              <a:rPr lang="en-US" i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Good – the best; bad – the worst; little – the least; many/much – the most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30225"/>
            <a:ext cx="6215106" cy="561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sz="4400" dirty="0" smtClean="0">
                <a:solidFill>
                  <a:srgbClr val="FF3300"/>
                </a:solidFill>
              </a:rPr>
              <a:t>???</a:t>
            </a:r>
            <a:br>
              <a:rPr lang="en-US" sz="4400" dirty="0" smtClean="0">
                <a:solidFill>
                  <a:srgbClr val="FF3300"/>
                </a:solidFill>
              </a:rPr>
            </a:br>
            <a:r>
              <a:rPr lang="en-US" sz="4400" dirty="0" smtClean="0">
                <a:solidFill>
                  <a:srgbClr val="FF3300"/>
                </a:solidFill>
              </a:rPr>
              <a:t>Your questions</a:t>
            </a:r>
            <a:endParaRPr lang="ru-RU" sz="4400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183880" cy="4187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18795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Повторять записанные неправильные глаголы</a:t>
            </a:r>
            <a:r>
              <a:rPr lang="ru-RU" dirty="0" smtClean="0"/>
              <a:t>.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Знать правило степеней сравнения прилагательных.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Сборник </a:t>
            </a:r>
            <a:r>
              <a:rPr lang="ru-RU" dirty="0" smtClean="0"/>
              <a:t>упражнений: </a:t>
            </a:r>
            <a:r>
              <a:rPr lang="ru-RU" dirty="0" smtClean="0"/>
              <a:t>с.</a:t>
            </a:r>
            <a:r>
              <a:rPr lang="en-US" dirty="0" smtClean="0"/>
              <a:t>102</a:t>
            </a:r>
            <a:r>
              <a:rPr lang="ru-RU" dirty="0" smtClean="0"/>
              <a:t>-10</a:t>
            </a:r>
            <a:r>
              <a:rPr lang="en-US" dirty="0" smtClean="0"/>
              <a:t>3</a:t>
            </a:r>
            <a:r>
              <a:rPr lang="ru-RU" dirty="0" smtClean="0"/>
              <a:t>, №</a:t>
            </a:r>
            <a:r>
              <a:rPr lang="en-US" dirty="0" smtClean="0"/>
              <a:t>7</a:t>
            </a:r>
            <a:r>
              <a:rPr lang="ru-RU" dirty="0" smtClean="0"/>
              <a:t>-</a:t>
            </a:r>
            <a:r>
              <a:rPr lang="en-US" dirty="0" smtClean="0"/>
              <a:t>10</a:t>
            </a: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Выслать на проверку задания </a:t>
            </a:r>
            <a:r>
              <a:rPr lang="ru-RU" smtClean="0"/>
              <a:t>из сборника!</a:t>
            </a: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Before we start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46880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Make sure that you are sitting correctly.</a:t>
            </a:r>
          </a:p>
          <a:p>
            <a:r>
              <a:rPr lang="en-US" sz="2400" b="1" dirty="0" smtClean="0"/>
              <a:t>Turn on the lights.</a:t>
            </a:r>
          </a:p>
          <a:p>
            <a:r>
              <a:rPr lang="en-US" sz="2400" b="1" dirty="0" smtClean="0"/>
              <a:t>Get ready with your Student’s Books, notebooks</a:t>
            </a:r>
            <a:r>
              <a:rPr lang="ru-RU" sz="2400" b="1" dirty="0" smtClean="0"/>
              <a:t>, </a:t>
            </a:r>
            <a:r>
              <a:rPr lang="en-US" sz="2400" b="1" dirty="0" smtClean="0"/>
              <a:t>exercise books and pens.</a:t>
            </a:r>
            <a:endParaRPr lang="ru-RU" sz="24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Рисунок 3" descr="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143248"/>
            <a:ext cx="2600330" cy="2600330"/>
          </a:xfrm>
          <a:prstGeom prst="rect">
            <a:avLst/>
          </a:prstGeom>
        </p:spPr>
      </p:pic>
      <p:pic>
        <p:nvPicPr>
          <p:cNvPr id="5" name="Рисунок 4" descr="p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14686"/>
            <a:ext cx="3333740" cy="2500305"/>
          </a:xfrm>
          <a:prstGeom prst="rect">
            <a:avLst/>
          </a:prstGeom>
        </p:spPr>
      </p:pic>
      <p:pic>
        <p:nvPicPr>
          <p:cNvPr id="6" name="Рисунок 5" descr="S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071810"/>
            <a:ext cx="1914522" cy="280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What’s the date today?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Today is…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4400" b="1" dirty="0" smtClean="0"/>
              <a:t>The </a:t>
            </a:r>
            <a:r>
              <a:rPr lang="ru-RU" sz="4400" b="1" dirty="0" smtClean="0"/>
              <a:t>20</a:t>
            </a:r>
            <a:r>
              <a:rPr lang="en-US" sz="4400" b="1" baseline="30000" dirty="0" err="1" smtClean="0"/>
              <a:t>th</a:t>
            </a:r>
            <a:r>
              <a:rPr lang="en-US" sz="4400" b="1" dirty="0" smtClean="0"/>
              <a:t> </a:t>
            </a:r>
            <a:r>
              <a:rPr lang="en-US" sz="4400" b="1" dirty="0" smtClean="0"/>
              <a:t>of April.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Let’s </a:t>
            </a:r>
            <a:r>
              <a:rPr lang="en-US" sz="4800" dirty="0" smtClean="0"/>
              <a:t>check your homework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3500438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Student’s book p.107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281" y="1714488"/>
            <a:ext cx="38836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472" y="357166"/>
            <a:ext cx="8183880" cy="71438"/>
          </a:xfrm>
        </p:spPr>
        <p:txBody>
          <a:bodyPr>
            <a:noAutofit/>
          </a:bodyPr>
          <a:lstStyle/>
          <a:p>
            <a:pPr algn="ctr"/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000108"/>
            <a:ext cx="8183880" cy="55007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Прочитайте полный текст и дополните недостающей информацией, используя с.107 в учебнике</a:t>
            </a:r>
            <a:r>
              <a:rPr lang="ru-RU" b="1" dirty="0" smtClean="0"/>
              <a:t>.</a:t>
            </a:r>
            <a:endParaRPr lang="en-US" b="1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The </a:t>
            </a:r>
            <a:r>
              <a:rPr lang="en-US" dirty="0" smtClean="0"/>
              <a:t>school finished. At the last </a:t>
            </a:r>
            <a:r>
              <a:rPr lang="en-US" dirty="0" smtClean="0"/>
              <a:t>lesson</a:t>
            </a:r>
          </a:p>
          <a:p>
            <a:pPr>
              <a:buNone/>
            </a:pPr>
            <a:r>
              <a:rPr lang="en-US" dirty="0" smtClean="0"/>
              <a:t>Lulu’s </a:t>
            </a:r>
            <a:r>
              <a:rPr lang="en-US" dirty="0" smtClean="0"/>
              <a:t>teacher Miss Hart asked her pupils </a:t>
            </a:r>
            <a:r>
              <a:rPr lang="en-US" dirty="0" smtClean="0"/>
              <a:t>about</a:t>
            </a:r>
          </a:p>
          <a:p>
            <a:pPr>
              <a:buNone/>
            </a:pPr>
            <a:r>
              <a:rPr lang="en-US" dirty="0" smtClean="0"/>
              <a:t>their </a:t>
            </a:r>
            <a:r>
              <a:rPr lang="en-US" dirty="0" smtClean="0"/>
              <a:t>best time during the school year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 Maya said that she had _________________________. Lulu remembered her visit to the _________, where she saw _____________. She liked </a:t>
            </a:r>
            <a:r>
              <a:rPr lang="en-US" dirty="0" smtClean="0"/>
              <a:t>___________.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   Then the children asked Miss Hart about her ________________________. She thought a little, than she said that she ________________________.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Let’s listen your stories!</a:t>
            </a:r>
            <a:br>
              <a:rPr lang="en-US" dirty="0" smtClean="0"/>
            </a:br>
            <a:r>
              <a:rPr lang="en-US" dirty="0" smtClean="0">
                <a:solidFill>
                  <a:srgbClr val="FF3300"/>
                </a:solidFill>
              </a:rPr>
              <a:t>What day did you have yesterday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000372"/>
            <a:ext cx="7772400" cy="15990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my 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214554"/>
            <a:ext cx="5421322" cy="4065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Gymnastics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357298"/>
            <a:ext cx="60722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1. </a:t>
            </a:r>
            <a:r>
              <a:rPr lang="en-US" sz="2400" dirty="0" smtClean="0"/>
              <a:t>Don’t look at the monitor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2. Close your eyes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3</a:t>
            </a:r>
            <a:r>
              <a:rPr lang="ru-RU" sz="2400" dirty="0" smtClean="0"/>
              <a:t>.</a:t>
            </a:r>
            <a:r>
              <a:rPr lang="en-US" sz="2400" dirty="0" smtClean="0"/>
              <a:t> Count to 5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 Open your eyes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5. Stand up</a:t>
            </a:r>
          </a:p>
          <a:p>
            <a:pPr>
              <a:buNone/>
            </a:pPr>
            <a:r>
              <a:rPr lang="en-US" sz="2400" dirty="0" smtClean="0"/>
              <a:t>6. Hands up</a:t>
            </a:r>
          </a:p>
          <a:p>
            <a:pPr>
              <a:buNone/>
            </a:pPr>
            <a:r>
              <a:rPr lang="en-US" sz="2400" dirty="0" smtClean="0"/>
              <a:t>7. Hands down.</a:t>
            </a:r>
          </a:p>
          <a:p>
            <a:pPr>
              <a:buNone/>
            </a:pPr>
            <a:r>
              <a:rPr lang="en-US" sz="2400" dirty="0" smtClean="0"/>
              <a:t>8. Hands to the sides</a:t>
            </a:r>
          </a:p>
          <a:p>
            <a:pPr>
              <a:buNone/>
            </a:pPr>
            <a:r>
              <a:rPr lang="en-US" sz="2400" dirty="0" smtClean="0"/>
              <a:t>9. Sit down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10.</a:t>
            </a:r>
            <a:r>
              <a:rPr lang="ru-RU" sz="2400" dirty="0" smtClean="0"/>
              <a:t> </a:t>
            </a:r>
            <a:r>
              <a:rPr lang="en-US" sz="2400" dirty="0" smtClean="0"/>
              <a:t>Move your head and look up, look down, look left, look right.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Exercise book p.99-101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85778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2"/>
                </a:solidFill>
              </a:rPr>
              <a:t>Have you got any questions?</a:t>
            </a:r>
            <a:endParaRPr lang="ru-RU" sz="5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1124</TotalTime>
  <Words>335</Words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Before we start</vt:lpstr>
      <vt:lpstr>What’s the date today?</vt:lpstr>
      <vt:lpstr>Let’s check your homework</vt:lpstr>
      <vt:lpstr>Student’s book p.107</vt:lpstr>
      <vt:lpstr>Слайд 6</vt:lpstr>
      <vt:lpstr>Let’s listen your stories! What day did you have yesterday</vt:lpstr>
      <vt:lpstr>Gymnastics</vt:lpstr>
      <vt:lpstr>Exercise book p.99-101</vt:lpstr>
      <vt:lpstr>Degrees of comparison</vt:lpstr>
      <vt:lpstr>Слайд 11</vt:lpstr>
      <vt:lpstr> ??? Your questions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48</cp:revision>
  <dcterms:created xsi:type="dcterms:W3CDTF">2020-04-12T03:43:05Z</dcterms:created>
  <dcterms:modified xsi:type="dcterms:W3CDTF">2020-04-20T06:15:57Z</dcterms:modified>
</cp:coreProperties>
</file>