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56" r:id="rId3"/>
    <p:sldId id="257" r:id="rId4"/>
    <p:sldId id="258" r:id="rId5"/>
    <p:sldId id="292" r:id="rId6"/>
    <p:sldId id="260" r:id="rId7"/>
    <p:sldId id="293" r:id="rId8"/>
    <p:sldId id="262" r:id="rId9"/>
    <p:sldId id="294" r:id="rId10"/>
    <p:sldId id="263" r:id="rId11"/>
    <p:sldId id="295" r:id="rId12"/>
    <p:sldId id="296" r:id="rId13"/>
    <p:sldId id="270" r:id="rId14"/>
    <p:sldId id="271" r:id="rId15"/>
    <p:sldId id="265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5" autoAdjust="0"/>
    <p:restoredTop sz="94689" autoAdjust="0"/>
  </p:normalViewPr>
  <p:slideViewPr>
    <p:cSldViewPr>
      <p:cViewPr varScale="1">
        <p:scale>
          <a:sx n="67" d="100"/>
          <a:sy n="67" d="100"/>
        </p:scale>
        <p:origin x="-4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AD31A6-0109-4104-B0EB-E4F0ABF06541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5B2848-49B9-47F4-9ADC-BB05F8EC5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31A6-0109-4104-B0EB-E4F0ABF06541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2848-49B9-47F4-9ADC-BB05F8EC5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31A6-0109-4104-B0EB-E4F0ABF06541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2848-49B9-47F4-9ADC-BB05F8EC5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31A6-0109-4104-B0EB-E4F0ABF06541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2848-49B9-47F4-9ADC-BB05F8EC5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31A6-0109-4104-B0EB-E4F0ABF06541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2848-49B9-47F4-9ADC-BB05F8EC5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31A6-0109-4104-B0EB-E4F0ABF06541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2848-49B9-47F4-9ADC-BB05F8EC5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31A6-0109-4104-B0EB-E4F0ABF06541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2848-49B9-47F4-9ADC-BB05F8EC5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31A6-0109-4104-B0EB-E4F0ABF06541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2848-49B9-47F4-9ADC-BB05F8EC5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31A6-0109-4104-B0EB-E4F0ABF06541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2848-49B9-47F4-9ADC-BB05F8EC5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AD31A6-0109-4104-B0EB-E4F0ABF06541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2848-49B9-47F4-9ADC-BB05F8EC5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AD31A6-0109-4104-B0EB-E4F0ABF06541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5B2848-49B9-47F4-9ADC-BB05F8EC5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AD31A6-0109-4104-B0EB-E4F0ABF06541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5B2848-49B9-47F4-9ADC-BB05F8EC5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ood-morning-wishing-you-a-52650-1553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96077" y="0"/>
            <a:ext cx="9240077" cy="5282871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re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484312"/>
            <a:ext cx="4929222" cy="53736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I can buy pizza at the … . It’s between the… and the …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can buy some envelopes at the …</a:t>
            </a:r>
            <a:br>
              <a:rPr lang="en-US" dirty="0" smtClean="0"/>
            </a:br>
            <a:r>
              <a:rPr lang="en-US" dirty="0" smtClean="0"/>
              <a:t>It’s opposite the …</a:t>
            </a:r>
            <a:endParaRPr lang="ru-RU" dirty="0"/>
          </a:p>
        </p:txBody>
      </p:sp>
      <p:pic>
        <p:nvPicPr>
          <p:cNvPr id="4" name="Содержимое 3" descr="str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9007" y="1481138"/>
            <a:ext cx="3385985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can buy some fruit and vegetables at the… It’s near the …</a:t>
            </a:r>
            <a:endParaRPr lang="ru-RU" dirty="0"/>
          </a:p>
        </p:txBody>
      </p:sp>
      <p:pic>
        <p:nvPicPr>
          <p:cNvPr id="4" name="Содержимое 3" descr="stre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3" y="1481138"/>
            <a:ext cx="4143404" cy="531864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472518" cy="5019506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Think how can you say them in Russian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are these phrases for?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can these phrases help you?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SB: p. 112, ex. 1</a:t>
            </a:r>
            <a:br>
              <a:rPr lang="en-US" dirty="0" smtClean="0"/>
            </a:br>
            <a:r>
              <a:rPr lang="en-US" dirty="0" smtClean="0"/>
              <a:t>Let’s listen to some phrases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8429684" cy="50006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Let’s look at the map.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Listen to the dialogues.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Let’s read and </a:t>
            </a:r>
            <a:r>
              <a:rPr lang="en-US" u="sng" dirty="0" smtClean="0"/>
              <a:t>find the places on the map</a:t>
            </a:r>
            <a:r>
              <a:rPr lang="en-US" dirty="0" smtClean="0"/>
              <a:t>.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What places </a:t>
            </a:r>
            <a:r>
              <a:rPr lang="en-US" u="sng" dirty="0" smtClean="0"/>
              <a:t>people want to go?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Ex.2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214554"/>
            <a:ext cx="8229600" cy="464344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1) The toy shop is_______ the clothes shop and the fast food restaurant.</a:t>
            </a:r>
            <a:endParaRPr lang="ru-RU" sz="3200" dirty="0" smtClean="0"/>
          </a:p>
          <a:p>
            <a:r>
              <a:rPr lang="en-US" sz="3200" dirty="0" smtClean="0"/>
              <a:t>2) The newsagent's is________ of Alma street and Eldon Road.</a:t>
            </a:r>
            <a:endParaRPr lang="ru-RU" sz="3200" dirty="0" smtClean="0"/>
          </a:p>
          <a:p>
            <a:r>
              <a:rPr lang="en-US" sz="3200" dirty="0" smtClean="0"/>
              <a:t>3) The book shop is_______ the clothes shop.</a:t>
            </a:r>
            <a:endParaRPr lang="ru-RU" sz="3200" dirty="0" smtClean="0"/>
          </a:p>
          <a:p>
            <a:r>
              <a:rPr lang="en-US" sz="3200" dirty="0" smtClean="0"/>
              <a:t>4) The fast food restaurant is_________ the toy shop.</a:t>
            </a:r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119144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0" dirty="0" smtClean="0">
                <a:solidFill>
                  <a:srgbClr val="FF0000"/>
                </a:solidFill>
              </a:rPr>
              <a:t>Look at the map.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ru-RU" dirty="0" smtClean="0"/>
              <a:t> </a:t>
            </a:r>
            <a:r>
              <a:rPr lang="en-US" dirty="0" smtClean="0"/>
              <a:t>Add the prepositions</a:t>
            </a:r>
            <a:r>
              <a:rPr lang="ru-RU" dirty="0" smtClean="0"/>
              <a:t>: </a:t>
            </a:r>
            <a:r>
              <a:rPr lang="en-US" i="1" dirty="0" smtClean="0"/>
              <a:t>between</a:t>
            </a:r>
            <a:r>
              <a:rPr lang="ru-RU" i="1" dirty="0" smtClean="0"/>
              <a:t>, </a:t>
            </a:r>
            <a:r>
              <a:rPr lang="en-US" i="1" dirty="0" smtClean="0"/>
              <a:t>on the corner</a:t>
            </a:r>
            <a:r>
              <a:rPr lang="ru-RU" i="1" dirty="0" smtClean="0"/>
              <a:t>, </a:t>
            </a:r>
            <a:r>
              <a:rPr lang="en-US" i="1" dirty="0" smtClean="0"/>
              <a:t>opposite</a:t>
            </a:r>
            <a:r>
              <a:rPr lang="ru-RU" i="1" dirty="0" smtClean="0"/>
              <a:t>, </a:t>
            </a:r>
            <a:r>
              <a:rPr lang="en-US" i="1" dirty="0" smtClean="0"/>
              <a:t>next to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0" dirty="0" smtClean="0"/>
              <a:t> </a:t>
            </a:r>
            <a:endParaRPr lang="ru-RU" b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1) </a:t>
            </a:r>
            <a:r>
              <a:rPr lang="ru-RU" dirty="0" smtClean="0"/>
              <a:t>Учебник: с. 112, №3 – выбрать направление движения и составить свой диалог, используя фразы ниже из оранжевой рамочки и образец диалогов в №2.</a:t>
            </a:r>
          </a:p>
          <a:p>
            <a:endParaRPr lang="ru-RU" dirty="0" smtClean="0"/>
          </a:p>
          <a:p>
            <a:r>
              <a:rPr lang="ru-RU" dirty="0" smtClean="0"/>
              <a:t>2) Рабочая тетрадь: с. 69, № 1,4,5, с. 70, №9 (предложения: 2, 3, 5, 7), №10 (3)</a:t>
            </a:r>
          </a:p>
          <a:p>
            <a:endParaRPr lang="ru-RU" dirty="0" smtClean="0"/>
          </a:p>
          <a:p>
            <a:r>
              <a:rPr lang="ru-RU" b="1" u="sng" dirty="0" smtClean="0"/>
              <a:t>Выслать</a:t>
            </a:r>
            <a:r>
              <a:rPr lang="ru-RU" dirty="0" smtClean="0"/>
              <a:t>: записанный диалог, №9, 10 из рабочей тетради.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Hometask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829761"/>
          </a:xfrm>
        </p:spPr>
        <p:txBody>
          <a:bodyPr/>
          <a:lstStyle/>
          <a:p>
            <a:r>
              <a:rPr lang="en-US" dirty="0" smtClean="0"/>
              <a:t>Module 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/>
          <a:lstStyle/>
          <a:p>
            <a:r>
              <a:rPr lang="en-US" sz="4400" b="1" dirty="0" smtClean="0"/>
              <a:t>Make sure that you are sitting correctly.</a:t>
            </a:r>
          </a:p>
          <a:p>
            <a:r>
              <a:rPr lang="en-US" sz="4400" b="1" dirty="0" smtClean="0"/>
              <a:t>Turn on the lights.</a:t>
            </a:r>
          </a:p>
          <a:p>
            <a:r>
              <a:rPr lang="en-US" sz="4400" b="1" dirty="0" smtClean="0"/>
              <a:t>Get ready with your Student’s Books, notebooks and pens.</a:t>
            </a:r>
            <a:endParaRPr lang="ru-RU" sz="4400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Before we start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r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374" y="2071678"/>
            <a:ext cx="338598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785950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/>
              <a:t>What can you see in the pictures?</a:t>
            </a:r>
            <a:br>
              <a:rPr lang="en-US" sz="3100" dirty="0" smtClean="0"/>
            </a:br>
            <a:r>
              <a:rPr lang="en-US" sz="3100" dirty="0" smtClean="0"/>
              <a:t>What are we going to discuss today?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5" name="Рисунок 4" descr="street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441" y="2071678"/>
            <a:ext cx="5120964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4719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Shops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endParaRPr lang="en-US" sz="44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sz="44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Prepositions of place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How to ask and give</a:t>
            </a:r>
          </a:p>
          <a:p>
            <a:pPr algn="ctr">
              <a:buNone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directions in the street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going to discuss: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108102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Bakery</a:t>
                      </a:r>
                    </a:p>
                    <a:p>
                      <a:r>
                        <a:rPr lang="en-US" sz="4400" dirty="0" smtClean="0"/>
                        <a:t>Florist’s</a:t>
                      </a:r>
                    </a:p>
                    <a:p>
                      <a:r>
                        <a:rPr lang="en-US" sz="4400" dirty="0" smtClean="0"/>
                        <a:t>Café</a:t>
                      </a:r>
                    </a:p>
                    <a:p>
                      <a:r>
                        <a:rPr lang="en-US" sz="4400" dirty="0" smtClean="0"/>
                        <a:t>Shoe shop</a:t>
                      </a:r>
                    </a:p>
                    <a:p>
                      <a:r>
                        <a:rPr lang="en-US" sz="4400" dirty="0" smtClean="0"/>
                        <a:t>Newsagent’s</a:t>
                      </a:r>
                    </a:p>
                    <a:p>
                      <a:r>
                        <a:rPr lang="en-US" sz="4400" dirty="0" smtClean="0"/>
                        <a:t>Greengrocer’s</a:t>
                      </a:r>
                    </a:p>
                    <a:p>
                      <a:r>
                        <a:rPr lang="en-US" sz="4400" dirty="0" smtClean="0"/>
                        <a:t>Toy shop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Book shop</a:t>
                      </a:r>
                    </a:p>
                    <a:p>
                      <a:r>
                        <a:rPr lang="en-US" sz="4400" dirty="0" smtClean="0"/>
                        <a:t>Chemist’s</a:t>
                      </a:r>
                    </a:p>
                    <a:p>
                      <a:r>
                        <a:rPr lang="en-US" sz="4400" dirty="0" smtClean="0"/>
                        <a:t>Record shop</a:t>
                      </a:r>
                    </a:p>
                    <a:p>
                      <a:r>
                        <a:rPr lang="en-US" sz="4400" dirty="0" smtClean="0"/>
                        <a:t>Fast food restaurant </a:t>
                      </a:r>
                    </a:p>
                    <a:p>
                      <a:r>
                        <a:rPr lang="en-US" sz="4400" dirty="0" smtClean="0"/>
                        <a:t>Clothes shop</a:t>
                      </a:r>
                    </a:p>
                    <a:p>
                      <a:r>
                        <a:rPr lang="en-US" sz="4400" dirty="0" err="1" smtClean="0"/>
                        <a:t>Jeweller’s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Repeat the words after me: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dirty="0" smtClean="0"/>
              <a:t>up/down</a:t>
            </a:r>
          </a:p>
          <a:p>
            <a:pPr algn="ctr">
              <a:buNone/>
            </a:pPr>
            <a:r>
              <a:rPr lang="en-US" sz="3600" dirty="0" smtClean="0"/>
              <a:t>to the left/right of…</a:t>
            </a:r>
          </a:p>
          <a:p>
            <a:pPr algn="ctr">
              <a:buNone/>
            </a:pPr>
            <a:r>
              <a:rPr lang="en-US" sz="3600" dirty="0" smtClean="0"/>
              <a:t>on my left/right</a:t>
            </a:r>
          </a:p>
          <a:p>
            <a:pPr algn="ctr">
              <a:buNone/>
            </a:pPr>
            <a:r>
              <a:rPr lang="en-US" sz="3600" dirty="0" smtClean="0"/>
              <a:t>on the corner of </a:t>
            </a:r>
          </a:p>
          <a:p>
            <a:pPr algn="ctr">
              <a:buNone/>
            </a:pPr>
            <a:r>
              <a:rPr lang="en-US" sz="3600" dirty="0" smtClean="0"/>
              <a:t>next to</a:t>
            </a:r>
          </a:p>
          <a:p>
            <a:pPr algn="ctr">
              <a:buNone/>
            </a:pPr>
            <a:r>
              <a:rPr lang="en-US" sz="3600" dirty="0" smtClean="0"/>
              <a:t>near</a:t>
            </a:r>
          </a:p>
          <a:p>
            <a:pPr algn="ctr">
              <a:buNone/>
            </a:pPr>
            <a:r>
              <a:rPr lang="en-US" sz="3600" dirty="0" smtClean="0"/>
              <a:t>opposite</a:t>
            </a:r>
          </a:p>
          <a:p>
            <a:pPr algn="ctr">
              <a:buNone/>
            </a:pPr>
            <a:r>
              <a:rPr lang="en-US" sz="3600" dirty="0" smtClean="0"/>
              <a:t>between</a:t>
            </a:r>
          </a:p>
          <a:p>
            <a:pPr algn="ctr">
              <a:buNone/>
            </a:pP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Prepositions of place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949280"/>
          </a:xfrm>
        </p:spPr>
        <p:txBody>
          <a:bodyPr>
            <a:noAutofit/>
          </a:bodyPr>
          <a:lstStyle/>
          <a:p>
            <a:pPr marL="624078" indent="-514350" algn="ctr">
              <a:buAutoNum type="arabicParenR"/>
            </a:pPr>
            <a:r>
              <a:rPr lang="en-US" sz="2400" i="1" dirty="0" smtClean="0"/>
              <a:t>We can buy warm gloves at the …. It’s next to the …</a:t>
            </a:r>
          </a:p>
          <a:p>
            <a:pPr marL="624078" indent="-514350" algn="ctr">
              <a:buAutoNum type="arabicParenR"/>
            </a:pPr>
            <a:endParaRPr lang="en-US" sz="3200" i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Finish my sentences:</a:t>
            </a:r>
            <a:endParaRPr lang="ru-RU" sz="2800" dirty="0"/>
          </a:p>
        </p:txBody>
      </p:sp>
      <p:pic>
        <p:nvPicPr>
          <p:cNvPr id="4" name="Содержимое 3" descr="str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643050"/>
            <a:ext cx="4786346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I can buy some roses at ……. It’s on the … of the street.</a:t>
            </a:r>
            <a:endParaRPr lang="ru-RU" dirty="0"/>
          </a:p>
        </p:txBody>
      </p:sp>
      <p:pic>
        <p:nvPicPr>
          <p:cNvPr id="4" name="Содержимое 3" descr="str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357298"/>
            <a:ext cx="4786346" cy="5214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411</TotalTime>
  <Words>321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Module 9</vt:lpstr>
      <vt:lpstr>Before we start </vt:lpstr>
      <vt:lpstr>What can you see in the pictures? What are we going to discuss today? </vt:lpstr>
      <vt:lpstr>We are going to discuss:</vt:lpstr>
      <vt:lpstr>Repeat the words after me:</vt:lpstr>
      <vt:lpstr> Prepositions of place </vt:lpstr>
      <vt:lpstr>Finish my sentences:</vt:lpstr>
      <vt:lpstr>I can buy some roses at ……. It’s on the … of the street.</vt:lpstr>
      <vt:lpstr>I can buy pizza at the … . It’s between the… and the … </vt:lpstr>
      <vt:lpstr>I can buy some envelopes at the … It’s opposite the …</vt:lpstr>
      <vt:lpstr>I can buy some fruit and vegetables at the… It’s near the …</vt:lpstr>
      <vt:lpstr>SB: p. 112, ex. 1 Let’s listen to some phrases</vt:lpstr>
      <vt:lpstr>Ex.2 </vt:lpstr>
      <vt:lpstr>Look at the map.  Add the prepositions: between, on the corner, opposite, next to  </vt:lpstr>
      <vt:lpstr>Hometask: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Shopping</dc:title>
  <dc:creator>Хозяин</dc:creator>
  <cp:lastModifiedBy>1</cp:lastModifiedBy>
  <cp:revision>40</cp:revision>
  <dcterms:created xsi:type="dcterms:W3CDTF">2020-04-15T06:25:31Z</dcterms:created>
  <dcterms:modified xsi:type="dcterms:W3CDTF">2020-04-30T13:14:53Z</dcterms:modified>
</cp:coreProperties>
</file>