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9" r:id="rId3"/>
    <p:sldId id="310" r:id="rId4"/>
    <p:sldId id="308" r:id="rId5"/>
    <p:sldId id="265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27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>
      <p:cViewPr varScale="1">
        <p:scale>
          <a:sx n="83" d="100"/>
          <a:sy n="83" d="100"/>
        </p:scale>
        <p:origin x="4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6B8BB75-9138-4260-9173-D170E59D39F7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320AA01-9AA3-4F6A-9FF8-F746C5D228B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Художники - иллюстраторы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7 класс изо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7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Николая Устинова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270230"/>
            <a:ext cx="2008403" cy="2664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87" y="1697848"/>
            <a:ext cx="3170267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965601"/>
            <a:ext cx="2376264" cy="2445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4" y="3934438"/>
            <a:ext cx="2173982" cy="2788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29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Юрий Алексеевич Васнецов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</a:t>
            </a:r>
            <a:r>
              <a:rPr lang="ru-RU" sz="3200" dirty="0"/>
              <a:t>1900-1973, Вятка, Ленинград)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Его картинки к фольклорным песенкам, </a:t>
            </a:r>
            <a:r>
              <a:rPr lang="ru-RU" dirty="0" err="1"/>
              <a:t>потешкам</a:t>
            </a:r>
            <a:r>
              <a:rPr lang="ru-RU" dirty="0"/>
              <a:t> и прибауткам нравятся всем малышам (Ладушки, Радуга-дуга). Он иллюстрировал народные сказки, сказки Льва Толстого, Петра Ершова, Самуила Маршака, Виталия Бианки и других классиков русской литературы.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2420888"/>
            <a:ext cx="3717671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046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Иллюстрации Юрия Васнецова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988840"/>
            <a:ext cx="2160240" cy="2915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46" y="1600200"/>
            <a:ext cx="2197816" cy="2945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87898"/>
            <a:ext cx="2880320" cy="2157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36" y="3933056"/>
            <a:ext cx="2099866" cy="2669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53" y="4060497"/>
            <a:ext cx="2088232" cy="2762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79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Леонид Викторович Владимирский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</a:t>
            </a:r>
            <a:r>
              <a:rPr lang="ru-RU" sz="3200" dirty="0"/>
              <a:t>1920 г.р., Москва)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Самый </a:t>
            </a:r>
            <a:r>
              <a:rPr lang="ru-RU" dirty="0"/>
              <a:t>популярный иллюстратор книг про Буратино А. Н. Толстого и про Изумрудный город А. М. </a:t>
            </a:r>
            <a:r>
              <a:rPr lang="ru-RU" dirty="0" smtClean="0"/>
              <a:t>Волкова.</a:t>
            </a:r>
          </a:p>
          <a:p>
            <a:r>
              <a:rPr lang="ru-RU" dirty="0" smtClean="0"/>
              <a:t>Именно </a:t>
            </a:r>
            <a:r>
              <a:rPr lang="ru-RU" dirty="0"/>
              <a:t>иллюстрации Владимирского многие признают классическими для произведений Волкова. Ну а Буратино в том виде, в котором его знает и любит уже несколько поколений детей, бесспорно его заслуга.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379944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</a:t>
            </a:r>
            <a:r>
              <a:rPr lang="ru-RU" dirty="0"/>
              <a:t>Л</a:t>
            </a:r>
            <a:r>
              <a:rPr lang="ru-RU" dirty="0" smtClean="0"/>
              <a:t>еонида </a:t>
            </a:r>
            <a:r>
              <a:rPr lang="ru-RU" dirty="0"/>
              <a:t>В</a:t>
            </a:r>
            <a:r>
              <a:rPr lang="ru-RU" dirty="0" smtClean="0"/>
              <a:t>ладимирского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132856"/>
            <a:ext cx="2664296" cy="4006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85348"/>
            <a:ext cx="2161233" cy="2949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67" y="1696407"/>
            <a:ext cx="2342652" cy="3327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51328"/>
            <a:ext cx="2520280" cy="2600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62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Виктор Александрович </a:t>
            </a:r>
            <a:r>
              <a:rPr lang="ru-RU" sz="3200" dirty="0" smtClean="0"/>
              <a:t>Чижиков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(1935 г.р., Москва)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15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Автор </a:t>
            </a:r>
            <a:r>
              <a:rPr lang="ru-RU" sz="1800" b="1" dirty="0"/>
              <a:t>образа медвежонка Мишки, талисмана летних Олимпийских игр 1980 года в Москве. </a:t>
            </a:r>
            <a:endParaRPr lang="ru-RU" sz="1800" b="1" dirty="0" smtClean="0"/>
          </a:p>
          <a:p>
            <a:r>
              <a:rPr lang="ru-RU" sz="1800" b="1" dirty="0" smtClean="0"/>
              <a:t>Иллюстратор </a:t>
            </a:r>
            <a:r>
              <a:rPr lang="ru-RU" sz="1800" b="1" dirty="0"/>
              <a:t>журнала «Крокодил», «Весёлые картинки», «</a:t>
            </a:r>
            <a:r>
              <a:rPr lang="ru-RU" sz="1800" b="1" dirty="0" err="1"/>
              <a:t>Мурзилка</a:t>
            </a:r>
            <a:r>
              <a:rPr lang="ru-RU" sz="1800" b="1" dirty="0"/>
              <a:t>», много лет рисовал для журнала «Вокруг света».</a:t>
            </a:r>
          </a:p>
          <a:p>
            <a:r>
              <a:rPr lang="ru-RU" sz="1800" b="1" dirty="0" smtClean="0"/>
              <a:t> </a:t>
            </a:r>
            <a:r>
              <a:rPr lang="ru-RU" sz="1800" b="1" dirty="0"/>
              <a:t>Чижиков проиллюстрировал произведения Сергея Михалкова, Николая Носова </a:t>
            </a:r>
            <a:r>
              <a:rPr lang="ru-RU" sz="1800" b="1" dirty="0" smtClean="0"/>
              <a:t>, </a:t>
            </a:r>
            <a:r>
              <a:rPr lang="ru-RU" sz="1800" b="1" dirty="0"/>
              <a:t>Ирины </a:t>
            </a:r>
            <a:r>
              <a:rPr lang="ru-RU" sz="1800" b="1" dirty="0" err="1"/>
              <a:t>Токмаковой</a:t>
            </a:r>
            <a:r>
              <a:rPr lang="ru-RU" sz="1800" b="1" dirty="0"/>
              <a:t> </a:t>
            </a:r>
            <a:r>
              <a:rPr lang="ru-RU" sz="1800" b="1" dirty="0" smtClean="0"/>
              <a:t>(, </a:t>
            </a:r>
            <a:r>
              <a:rPr lang="ru-RU" sz="1800" b="1" dirty="0"/>
              <a:t>Александра Волкова </a:t>
            </a:r>
            <a:r>
              <a:rPr lang="ru-RU" sz="1800" b="1" dirty="0" smtClean="0"/>
              <a:t>, , </a:t>
            </a:r>
            <a:r>
              <a:rPr lang="ru-RU" sz="1800" b="1" dirty="0"/>
              <a:t>стихи Андрея Усачева, Корнея Чуковского и Агнии </a:t>
            </a:r>
            <a:r>
              <a:rPr lang="ru-RU" sz="1800" b="1" dirty="0" err="1"/>
              <a:t>Барто</a:t>
            </a:r>
            <a:r>
              <a:rPr lang="ru-RU" sz="1800" b="1" dirty="0"/>
              <a:t> и другие книги.</a:t>
            </a:r>
          </a:p>
          <a:p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372226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85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Виктора </a:t>
            </a:r>
            <a:r>
              <a:rPr lang="ru-RU" dirty="0" err="1" smtClean="0"/>
              <a:t>Чижикова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645" y="1844824"/>
            <a:ext cx="3590855" cy="2377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10" y="1738026"/>
            <a:ext cx="2009775" cy="2276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51" y="3956440"/>
            <a:ext cx="1933640" cy="2781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83" y="4014501"/>
            <a:ext cx="2016224" cy="2726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87" y="3753833"/>
            <a:ext cx="2088232" cy="2713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61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Николай Эрнестович </a:t>
            </a:r>
            <a:r>
              <a:rPr lang="ru-RU" sz="3200" dirty="0" smtClean="0"/>
              <a:t>Радлов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(1889-1942, Санкт-Петербург)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Иллюстратор детских книг: Агнии </a:t>
            </a:r>
            <a:r>
              <a:rPr lang="ru-RU" dirty="0" err="1"/>
              <a:t>Барто</a:t>
            </a:r>
            <a:r>
              <a:rPr lang="ru-RU" dirty="0"/>
              <a:t>, Самуила Маршака, Сергея Михалкова, Александра Волкова. Радлов с большой охотой рисовал для малышей. Самая его известная книга – комиксы для малышей «Рассказы в картинках».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6832"/>
            <a:ext cx="2808312" cy="4230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57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Николая </a:t>
            </a:r>
            <a:r>
              <a:rPr lang="ru-RU" dirty="0"/>
              <a:t>Р</a:t>
            </a:r>
            <a:r>
              <a:rPr lang="ru-RU" dirty="0" smtClean="0"/>
              <a:t>адлова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4068617"/>
            <a:ext cx="2952328" cy="2219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47" y="1545770"/>
            <a:ext cx="2962867" cy="2171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02908"/>
            <a:ext cx="2764901" cy="2214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17032"/>
            <a:ext cx="2160240" cy="2932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700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Алексей Михайлович Лаптев (1905-1965, Москва)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Иллюстрировал «Приключения Незнайки и его друзей» Николая Носова, «Басни» Ивана Крылова, журнал «Веселые картинки». Книга с его стихами и картинками «Пик, пак, </a:t>
            </a:r>
            <a:r>
              <a:rPr lang="ru-RU" dirty="0" err="1"/>
              <a:t>пок</a:t>
            </a:r>
            <a:r>
              <a:rPr lang="ru-RU" dirty="0"/>
              <a:t>» очень любима уже ни у одного поколения детей и родителей (</a:t>
            </a:r>
            <a:r>
              <a:rPr lang="ru-RU" dirty="0" err="1"/>
              <a:t>Брифф</a:t>
            </a:r>
            <a:r>
              <a:rPr lang="ru-RU" dirty="0"/>
              <a:t>, жадный мишка, жеребята Черныш и Рыжик, пятьдесят зайчат и другие)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388843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79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8212" y="-76504"/>
            <a:ext cx="11900423" cy="70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Иллюстрации Алексея Лаптева</a:t>
            </a: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710" y="1534986"/>
            <a:ext cx="2859272" cy="1908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25" y="1655025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4" y="3124884"/>
            <a:ext cx="2243336" cy="3466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50" y="3443199"/>
            <a:ext cx="2158550" cy="2830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924944"/>
            <a:ext cx="2303152" cy="2966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97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Иван Яковлевич </a:t>
            </a:r>
            <a:r>
              <a:rPr lang="ru-RU" dirty="0" err="1"/>
              <a:t>Билибин</a:t>
            </a:r>
            <a:r>
              <a:rPr lang="ru-RU" dirty="0"/>
              <a:t> (1876-1942, Ленинград)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Проиллюстрировал </a:t>
            </a:r>
            <a:r>
              <a:rPr lang="ru-RU" dirty="0"/>
              <a:t>большое количество сказок, в том числе Александра Сергеевича Пушкина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Стиль </a:t>
            </a:r>
            <a:r>
              <a:rPr lang="ru-RU" dirty="0" err="1"/>
              <a:t>Билибина</a:t>
            </a:r>
            <a:r>
              <a:rPr lang="ru-RU" dirty="0"/>
              <a:t> стал популярен и ему стали подражать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Сказки</a:t>
            </a:r>
            <a:r>
              <a:rPr lang="ru-RU" dirty="0"/>
              <a:t>, былины, образы древней Руси для многих уже давно неразрывно связаны с иллюстрациями </a:t>
            </a:r>
            <a:r>
              <a:rPr lang="ru-RU" dirty="0" err="1"/>
              <a:t>Билибина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3185163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06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Иллюстрации Ивана </a:t>
            </a:r>
            <a:r>
              <a:rPr lang="ru-RU" dirty="0" err="1" smtClean="0"/>
              <a:t>Билибина</a:t>
            </a:r>
            <a:endParaRPr lang="ru-RU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317">
            <a:off x="260021" y="1867730"/>
            <a:ext cx="3384376" cy="2540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577">
            <a:off x="5859112" y="1558772"/>
            <a:ext cx="2736304" cy="3478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295">
            <a:off x="1939610" y="3721621"/>
            <a:ext cx="2538961" cy="3257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311">
            <a:off x="4806528" y="4412501"/>
            <a:ext cx="3032972" cy="2407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8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Владимир Михайлович Конашевич (</a:t>
            </a:r>
            <a:r>
              <a:rPr lang="ru-RU" dirty="0" smtClean="0"/>
              <a:t>1888-1963)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Основные работы Владимира Конашевича: </a:t>
            </a:r>
          </a:p>
          <a:p>
            <a:r>
              <a:rPr lang="ru-RU" dirty="0"/>
              <a:t>- иллюстрация сказок и песен разных народов, причем некоторые были иллюстрированы несколько раз;</a:t>
            </a:r>
          </a:p>
          <a:p>
            <a:r>
              <a:rPr lang="ru-RU" dirty="0"/>
              <a:t>- сказки Г.Х. Андерсена, Братьев Гримм и Шарля Перро;</a:t>
            </a:r>
          </a:p>
          <a:p>
            <a:r>
              <a:rPr lang="ru-RU" dirty="0"/>
              <a:t>- «Старик-годовик» В. И. Даля;</a:t>
            </a:r>
          </a:p>
          <a:p>
            <a:r>
              <a:rPr lang="ru-RU" dirty="0"/>
              <a:t>- произведения Корнея Чуковского и Самуила Маршака.</a:t>
            </a:r>
          </a:p>
          <a:p>
            <a:r>
              <a:rPr lang="ru-RU" dirty="0"/>
              <a:t>Последней работой художника было иллюстрирование всех сказок А. С. Пушкина.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435569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969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Владимира Конашевича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844824"/>
            <a:ext cx="2859272" cy="1908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1528567"/>
            <a:ext cx="1866900" cy="2447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861048"/>
            <a:ext cx="1895475" cy="2409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4" y="4156322"/>
            <a:ext cx="2922730" cy="2114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2583408"/>
            <a:ext cx="2639011" cy="1888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143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Анатолий Михайлович </a:t>
            </a:r>
            <a:r>
              <a:rPr lang="ru-RU" sz="3200" dirty="0" smtClean="0"/>
              <a:t>Савченко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(1924-2011, Новочеркасск, Москва)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1800" b="1" dirty="0"/>
              <a:t>Самые известные  </a:t>
            </a:r>
            <a:r>
              <a:rPr lang="ru-RU" sz="1800" b="1" dirty="0" smtClean="0"/>
              <a:t>работы </a:t>
            </a:r>
            <a:r>
              <a:rPr lang="ru-RU" sz="1800" b="1" dirty="0"/>
              <a:t>с его непосредственным участием: </a:t>
            </a:r>
            <a:r>
              <a:rPr lang="ru-RU" sz="1800" b="1" dirty="0" err="1"/>
              <a:t>Мойдодыр</a:t>
            </a:r>
            <a:r>
              <a:rPr lang="ru-RU" sz="1800" b="1" dirty="0"/>
              <a:t>, приключения </a:t>
            </a:r>
            <a:r>
              <a:rPr lang="ru-RU" sz="1800" b="1" dirty="0" err="1"/>
              <a:t>Мурзилки</a:t>
            </a:r>
            <a:r>
              <a:rPr lang="ru-RU" sz="1800" b="1" dirty="0"/>
              <a:t>, Петя и Красная шапочка, Вовка в Тридевятом царстве, Щелкунчик, Муха-Цокотуха, попугай Кеша и другие.</a:t>
            </a:r>
          </a:p>
          <a:p>
            <a:r>
              <a:rPr lang="ru-RU" sz="1800" b="1" dirty="0"/>
              <a:t>            Дети знакомы с иллюстрациями Савченко по книгам: «Хрюшка обижается» Владимира Орлова, «Домовенок Кузя» Татьяны Александровой, «Сказки для самых маленьких» Геннадия </a:t>
            </a:r>
            <a:r>
              <a:rPr lang="ru-RU" sz="1800" b="1" dirty="0" smtClean="0"/>
              <a:t>Цыферова</a:t>
            </a:r>
            <a:r>
              <a:rPr lang="ru-RU" sz="1800" b="1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4320480" cy="3282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03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Анатолия Савченко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22" y="1844824"/>
            <a:ext cx="3208784" cy="2418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89" y="1701551"/>
            <a:ext cx="2088232" cy="3278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77072"/>
            <a:ext cx="3139355" cy="2546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66" y="1422941"/>
            <a:ext cx="2304256" cy="3561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02957"/>
            <a:ext cx="2184581" cy="3376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04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Олег Владимирович </a:t>
            </a:r>
            <a:r>
              <a:rPr lang="ru-RU" sz="3200" dirty="0" smtClean="0"/>
              <a:t>Васильев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(1931 г.р., Москва).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Наиболее известны иллюстрации художников к сказкам Шарля Перро и Ганса Андерсена, стихотворениям Валентина </a:t>
            </a:r>
            <a:r>
              <a:rPr lang="ru-RU" dirty="0" err="1"/>
              <a:t>Берестова</a:t>
            </a:r>
            <a:r>
              <a:rPr lang="ru-RU" dirty="0"/>
              <a:t> и сказкам Геннадия Цыферова.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2736304" cy="4126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39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Олега Васильева</a:t>
            </a:r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110" y="3384282"/>
            <a:ext cx="2376264" cy="3152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59" y="1684164"/>
            <a:ext cx="2085578" cy="2679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875" y="1828108"/>
            <a:ext cx="3606322" cy="2391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4" y="3432226"/>
            <a:ext cx="2448272" cy="3210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508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Борис Аркадьевич </a:t>
            </a:r>
            <a:r>
              <a:rPr lang="ru-RU" sz="3200" dirty="0" err="1" smtClean="0"/>
              <a:t>Диодоров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(1934 г.р., Москва)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Наиболее известны его иллюстрации к сказкам:</a:t>
            </a:r>
          </a:p>
          <a:p>
            <a:r>
              <a:rPr lang="ru-RU" dirty="0"/>
              <a:t>- Ян </a:t>
            </a:r>
            <a:r>
              <a:rPr lang="ru-RU" dirty="0" err="1"/>
              <a:t>Экхольм</a:t>
            </a:r>
            <a:r>
              <a:rPr lang="ru-RU" dirty="0"/>
              <a:t> «Тутта </a:t>
            </a:r>
            <a:r>
              <a:rPr lang="ru-RU" dirty="0" err="1"/>
              <a:t>Карлссон</a:t>
            </a:r>
            <a:r>
              <a:rPr lang="ru-RU" dirty="0"/>
              <a:t> Первая и единственная, Людвиг Четырнадцатый и другие»;</a:t>
            </a:r>
          </a:p>
          <a:p>
            <a:r>
              <a:rPr lang="ru-RU" dirty="0"/>
              <a:t>- </a:t>
            </a:r>
            <a:r>
              <a:rPr lang="ru-RU" dirty="0" err="1"/>
              <a:t>Сельма</a:t>
            </a:r>
            <a:r>
              <a:rPr lang="ru-RU" dirty="0"/>
              <a:t> Лагерлеф «Удивительное путешествие Нильса с дикими гусями»;</a:t>
            </a:r>
          </a:p>
          <a:p>
            <a:r>
              <a:rPr lang="ru-RU" dirty="0"/>
              <a:t>- Сергей Аксаков «Аленький цветочек»;</a:t>
            </a:r>
          </a:p>
          <a:p>
            <a:r>
              <a:rPr lang="ru-RU" dirty="0"/>
              <a:t>- произведения Ганса </a:t>
            </a:r>
            <a:r>
              <a:rPr lang="ru-RU" dirty="0" err="1"/>
              <a:t>Христиана</a:t>
            </a:r>
            <a:r>
              <a:rPr lang="ru-RU" dirty="0"/>
              <a:t> Андерсена.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2880320" cy="4579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57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916832"/>
            <a:ext cx="6712214" cy="4422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20688"/>
            <a:ext cx="676875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Бориса </a:t>
            </a:r>
            <a:r>
              <a:rPr lang="ru-RU" dirty="0" err="1" smtClean="0"/>
              <a:t>Диодорова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743739"/>
            <a:ext cx="2005758" cy="2859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11449"/>
            <a:ext cx="2304256" cy="3048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68" y="2177092"/>
            <a:ext cx="2071437" cy="3152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78" y="2993945"/>
            <a:ext cx="2159890" cy="2795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652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Евгений Иванович </a:t>
            </a:r>
            <a:r>
              <a:rPr lang="ru-RU" sz="3200" dirty="0" err="1"/>
              <a:t>Чарушин</a:t>
            </a:r>
            <a:r>
              <a:rPr lang="ru-RU" sz="3200" dirty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</a:t>
            </a:r>
            <a:r>
              <a:rPr lang="ru-RU" sz="3200" dirty="0"/>
              <a:t>1901-1965, Вятка, Ленинград)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Известен </a:t>
            </a:r>
            <a:r>
              <a:rPr lang="ru-RU" b="1" dirty="0"/>
              <a:t>иллюстрациями животных, которые он нарисовал к своим собственным рассказам: «Про Томку», «</a:t>
            </a:r>
            <a:r>
              <a:rPr lang="ru-RU" b="1" dirty="0" err="1"/>
              <a:t>Волчишко</a:t>
            </a:r>
            <a:r>
              <a:rPr lang="ru-RU" b="1" dirty="0"/>
              <a:t> и другие», «Никитка и его друзья» и многим другим. Иллюстрировал также других авторов: Чуковского, Пришвина, Бианки. Самая известная книга с его иллюстрациями «Детки в клетке» Самуила Яковлевича Маршака.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771848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156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Евгения </a:t>
            </a:r>
            <a:r>
              <a:rPr lang="ru-RU" dirty="0" err="1" smtClean="0"/>
              <a:t>Чарушина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267" y="1653346"/>
            <a:ext cx="2816632" cy="2123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73" y="1605457"/>
            <a:ext cx="3167677" cy="2342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96" y="4077072"/>
            <a:ext cx="3162343" cy="2455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35428"/>
            <a:ext cx="2825502" cy="2738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356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Евгений Михайлович </a:t>
            </a:r>
            <a:r>
              <a:rPr lang="ru-RU" dirty="0" err="1"/>
              <a:t>Рачев</a:t>
            </a:r>
            <a:r>
              <a:rPr lang="ru-RU" dirty="0"/>
              <a:t> (1906-1997, Томск)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Иллюстрировал преимущественно русские народные сказки, басни и сказки классиков русской литературы. В основном иллюстрировал произведения, в которых главные герои – животные: русские сказки про зверей, басни.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3384376" cy="3972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29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Иллюстрации Евгения Рачева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716821"/>
            <a:ext cx="2859272" cy="1908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00" y="1740396"/>
            <a:ext cx="179070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947278"/>
            <a:ext cx="1885950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44" y="4293096"/>
            <a:ext cx="2047875" cy="2228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17" y="2521652"/>
            <a:ext cx="2137393" cy="3086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318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Иван Максимович </a:t>
            </a:r>
            <a:r>
              <a:rPr lang="ru-RU" sz="3200" dirty="0" smtClean="0"/>
              <a:t>Семёнов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(1906-1982, Ростов-на-Дону, Москва)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Самые известные его иллюстрации: к рассказам Николая Носова о Коле и Мишке (Фантазеры, Живая шляпа и другие) и рисунки «Бобик в гостях у Барбоса».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3600400" cy="462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85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Иллюстрации Ивана Семенова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628800"/>
            <a:ext cx="2377646" cy="1792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65" y="1844824"/>
            <a:ext cx="1838325" cy="2486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5099"/>
            <a:ext cx="2047875" cy="2228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27808"/>
            <a:ext cx="2076450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581128"/>
            <a:ext cx="2438400" cy="1876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001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Вопросы для закрепления урока: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1</a:t>
            </a:r>
            <a:r>
              <a:rPr lang="ru-RU" dirty="0"/>
              <a:t>.	Назовите имена детских художников – иллюстраторов.</a:t>
            </a:r>
          </a:p>
          <a:p>
            <a:r>
              <a:rPr lang="ru-RU" dirty="0"/>
              <a:t>2.	Какие художники рисуют зверей и пишут о них книги?</a:t>
            </a:r>
          </a:p>
          <a:p>
            <a:r>
              <a:rPr lang="ru-RU" dirty="0"/>
              <a:t>3.	Вспомните фамилию художника, у которого изображены звери, похожие на людей. </a:t>
            </a:r>
          </a:p>
          <a:p>
            <a:pPr algn="ctr"/>
            <a:r>
              <a:rPr lang="ru-RU" b="1" dirty="0" smtClean="0"/>
              <a:t>Вопрос на выбор</a:t>
            </a:r>
          </a:p>
          <a:p>
            <a:r>
              <a:rPr lang="ru-RU" dirty="0" smtClean="0"/>
              <a:t>4.а</a:t>
            </a:r>
            <a:r>
              <a:rPr lang="ru-RU" dirty="0"/>
              <a:t>	Рисунки какого художника вам больше всего понравились? </a:t>
            </a:r>
            <a:endParaRPr lang="ru-RU" dirty="0" smtClean="0"/>
          </a:p>
          <a:p>
            <a:r>
              <a:rPr lang="ru-RU" dirty="0" smtClean="0"/>
              <a:t>4.б. Какой иллюстратор вам нравится? Свой пример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18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1925 год - рождение детской иллюстрации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В этом году был создан отдел детской литературы в Ленинградском государственном издательстве (</a:t>
            </a:r>
            <a:r>
              <a:rPr lang="ru-RU" dirty="0" err="1"/>
              <a:t>ГИЗе</a:t>
            </a:r>
            <a:r>
              <a:rPr lang="ru-RU" dirty="0"/>
              <a:t>). </a:t>
            </a:r>
          </a:p>
          <a:p>
            <a:r>
              <a:rPr lang="ru-RU" dirty="0"/>
              <a:t>До этого книги  с иллюстрациями специально для детей не издавались.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343" y="1600200"/>
            <a:ext cx="4683541" cy="397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Владимир Григорьевич </a:t>
            </a:r>
            <a:r>
              <a:rPr lang="ru-RU" dirty="0" err="1" smtClean="0"/>
              <a:t>Сутеев</a:t>
            </a:r>
            <a:r>
              <a:rPr lang="ru-RU" dirty="0" smtClean="0"/>
              <a:t> </a:t>
            </a:r>
            <a:r>
              <a:rPr lang="ru-RU" dirty="0"/>
              <a:t>(1903-1993, Москва)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Его добрые, веселые картинки похожи на кадры из мультфильма. </a:t>
            </a:r>
            <a:endParaRPr lang="ru-RU" dirty="0" smtClean="0"/>
          </a:p>
          <a:p>
            <a:r>
              <a:rPr lang="ru-RU" dirty="0" smtClean="0"/>
              <a:t>Так</a:t>
            </a:r>
            <a:r>
              <a:rPr lang="ru-RU" dirty="0"/>
              <a:t>, например, далеко не все родители, считают произведения Корнея Чуковского необходимой классикой, и большая часть из них не считает его </a:t>
            </a:r>
            <a:r>
              <a:rPr lang="ru-RU" dirty="0" smtClean="0"/>
              <a:t>произведения </a:t>
            </a:r>
            <a:r>
              <a:rPr lang="ru-RU" dirty="0"/>
              <a:t>талантливыми. </a:t>
            </a:r>
            <a:endParaRPr lang="ru-RU" dirty="0" smtClean="0"/>
          </a:p>
          <a:p>
            <a:r>
              <a:rPr lang="ru-RU" dirty="0" smtClean="0"/>
              <a:t>Но </a:t>
            </a:r>
            <a:r>
              <a:rPr lang="ru-RU" dirty="0"/>
              <a:t>сказки Чуковского, проиллюстрированные Владимиром </a:t>
            </a:r>
            <a:r>
              <a:rPr lang="ru-RU" dirty="0" err="1"/>
              <a:t>Сутеевым</a:t>
            </a:r>
            <a:r>
              <a:rPr lang="ru-RU" dirty="0"/>
              <a:t>, хочется держать в руках и читать детям.</a:t>
            </a:r>
          </a:p>
          <a:p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76657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6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Владимира </a:t>
            </a:r>
            <a:r>
              <a:rPr lang="ru-RU" dirty="0" err="1" smtClean="0"/>
              <a:t>Сутеева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966">
            <a:off x="6444464" y="2099836"/>
            <a:ext cx="2212342" cy="2798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03">
            <a:off x="525077" y="1992562"/>
            <a:ext cx="2380383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896">
            <a:off x="3470680" y="3245693"/>
            <a:ext cx="2410609" cy="3120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37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/>
              </a:rPr>
              <a:t>Борис Александрович </a:t>
            </a:r>
            <a:r>
              <a:rPr lang="ru-RU" sz="3200" b="1" dirty="0" err="1">
                <a:effectLst/>
              </a:rPr>
              <a:t>Дехтерёв</a:t>
            </a:r>
            <a:r>
              <a:rPr lang="ru-RU" sz="3200" b="1" dirty="0">
                <a:effectLst/>
              </a:rPr>
              <a:t> </a:t>
            </a:r>
            <a:r>
              <a:rPr lang="ru-RU" sz="3200" b="1" dirty="0" smtClean="0">
                <a:effectLst/>
              </a:rPr>
              <a:t/>
            </a:r>
            <a:br>
              <a:rPr lang="ru-RU" sz="3200" b="1" dirty="0" smtClean="0">
                <a:effectLst/>
              </a:rPr>
            </a:br>
            <a:r>
              <a:rPr lang="ru-RU" sz="2800" dirty="0" smtClean="0">
                <a:effectLst/>
              </a:rPr>
              <a:t>(</a:t>
            </a:r>
            <a:r>
              <a:rPr lang="ru-RU" sz="2800" dirty="0">
                <a:effectLst/>
              </a:rPr>
              <a:t>1908-1993, Калуга, Москва)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Дехтерёв</a:t>
            </a:r>
            <a:r>
              <a:rPr lang="ru-RU" dirty="0"/>
              <a:t> проиллюстрировал детские сказки Александра Сергеевича Пушкина, Василия Жуковского, Шарля Перро, Ганса </a:t>
            </a:r>
            <a:r>
              <a:rPr lang="ru-RU" dirty="0" err="1"/>
              <a:t>Христиана</a:t>
            </a:r>
            <a:r>
              <a:rPr lang="ru-RU" dirty="0"/>
              <a:t> Андерсена. А также произведения других русских писателей и мировых классиков, например, Михаила Лермонтова, Ивана Тургенева, Уильяма Шекспира.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096344" cy="4644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55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Иллюстрации Бориса </a:t>
            </a:r>
            <a:r>
              <a:rPr lang="ru-RU" dirty="0" err="1" smtClean="0"/>
              <a:t>Дехтерева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595" y="1844824"/>
            <a:ext cx="347401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70158"/>
            <a:ext cx="2592288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5672"/>
            <a:ext cx="2592288" cy="2350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76" y="4132719"/>
            <a:ext cx="2932247" cy="2236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19" y="3999259"/>
            <a:ext cx="2730419" cy="1975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27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Николай Александрович Устинов (1937г.р., Москва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Николай Устинов – народный художник, иллюстратор. </a:t>
            </a:r>
            <a:endParaRPr lang="ru-RU" dirty="0" smtClean="0"/>
          </a:p>
          <a:p>
            <a:r>
              <a:rPr lang="ru-RU" dirty="0" smtClean="0"/>
              <a:t>Самыми </a:t>
            </a:r>
            <a:r>
              <a:rPr lang="ru-RU" dirty="0"/>
              <a:t>любимыми для детей остаются иллюстрации Устинова к русским народным сказкам: Три медведя, Маша и медведь, Лисичка сестричка, Царевна-лягушка, Гуси-лебеди и многим другим.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3833462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50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262</TotalTime>
  <Words>908</Words>
  <Application>Microsoft Office PowerPoint</Application>
  <PresentationFormat>Экран (4:3)</PresentationFormat>
  <Paragraphs>79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Century Gothic</vt:lpstr>
      <vt:lpstr>Courier New</vt:lpstr>
      <vt:lpstr>Palatino Linotype</vt:lpstr>
      <vt:lpstr>Исполнительная</vt:lpstr>
      <vt:lpstr>Художники - иллюстраторы</vt:lpstr>
      <vt:lpstr>Презентация PowerPoint</vt:lpstr>
      <vt:lpstr>Презентация PowerPoint</vt:lpstr>
      <vt:lpstr>1925 год - рождение детской иллюстрации</vt:lpstr>
      <vt:lpstr>Владимир Григорьевич Сутеев (1903-1993, Москва) </vt:lpstr>
      <vt:lpstr>Иллюстрации Владимира Сутеева</vt:lpstr>
      <vt:lpstr>Борис Александрович Дехтерёв  (1908-1993, Калуга, Москва) </vt:lpstr>
      <vt:lpstr>Иллюстрации Бориса Дехтерева</vt:lpstr>
      <vt:lpstr>Николай Александрович Устинов (1937г.р., Москва) </vt:lpstr>
      <vt:lpstr>Иллюстрации Николая Устинова</vt:lpstr>
      <vt:lpstr>Юрий Алексеевич Васнецов  (1900-1973, Вятка, Ленинград) </vt:lpstr>
      <vt:lpstr>Иллюстрации Юрия Васнецова</vt:lpstr>
      <vt:lpstr>Леонид Викторович Владимирский  (1920 г.р., Москва) </vt:lpstr>
      <vt:lpstr>Иллюстрации Леонида Владимирского</vt:lpstr>
      <vt:lpstr>Виктор Александрович Чижиков  (1935 г.р., Москва) </vt:lpstr>
      <vt:lpstr>Иллюстрации Виктора Чижикова</vt:lpstr>
      <vt:lpstr>Николай Эрнестович Радлов  (1889-1942, Санкт-Петербург) </vt:lpstr>
      <vt:lpstr>Иллюстрации Николая Радлова</vt:lpstr>
      <vt:lpstr>Алексей Михайлович Лаптев (1905-1965, Москва) </vt:lpstr>
      <vt:lpstr>Иллюстрации Алексея Лаптева</vt:lpstr>
      <vt:lpstr>Иван Яковлевич Билибин (1876-1942, Ленинград) </vt:lpstr>
      <vt:lpstr>Иллюстрации Ивана Билибина</vt:lpstr>
      <vt:lpstr>Владимир Михайлович Конашевич (1888-1963) </vt:lpstr>
      <vt:lpstr>Иллюстрации Владимира Конашевича</vt:lpstr>
      <vt:lpstr>Анатолий Михайлович Савченко  (1924-2011, Новочеркасск, Москва) </vt:lpstr>
      <vt:lpstr>Иллюстрации Анатолия Савченко</vt:lpstr>
      <vt:lpstr>Олег Владимирович Васильев  (1931 г.р., Москва). </vt:lpstr>
      <vt:lpstr>Иллюстрации Олега Васильева</vt:lpstr>
      <vt:lpstr>Борис Аркадьевич Диодоров  (1934 г.р., Москва) </vt:lpstr>
      <vt:lpstr>Иллюстрации Бориса Диодорова</vt:lpstr>
      <vt:lpstr>Евгений Иванович Чарушин  (1901-1965, Вятка, Ленинград) </vt:lpstr>
      <vt:lpstr>Иллюстрации Евгения Чарушина</vt:lpstr>
      <vt:lpstr> Евгений Михайлович Рачев (1906-1997, Томск) </vt:lpstr>
      <vt:lpstr>Иллюстрации Евгения Рачева</vt:lpstr>
      <vt:lpstr>Иван Максимович Семёнов  (1906-1982, Ростов-на-Дону, Москва)</vt:lpstr>
      <vt:lpstr>Иллюстрации Ивана Семенова</vt:lpstr>
      <vt:lpstr>Вопросы для закрепления урока: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Художники - иллюстраторы</dc:title>
  <dc:creator>Ноутбук</dc:creator>
  <cp:lastModifiedBy>User</cp:lastModifiedBy>
  <cp:revision>87</cp:revision>
  <dcterms:created xsi:type="dcterms:W3CDTF">2012-03-15T07:13:34Z</dcterms:created>
  <dcterms:modified xsi:type="dcterms:W3CDTF">2020-11-08T09:56:37Z</dcterms:modified>
</cp:coreProperties>
</file>