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6" r:id="rId7"/>
    <p:sldId id="265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7876C57-00BB-4F34-B3B8-FBDECCC9DA84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8556A9C-388F-47C3-BD92-7238BCBA326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6C57-00BB-4F34-B3B8-FBDECCC9DA84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56A9C-388F-47C3-BD92-7238BCBA32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6C57-00BB-4F34-B3B8-FBDECCC9DA84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56A9C-388F-47C3-BD92-7238BCBA32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7876C57-00BB-4F34-B3B8-FBDECCC9DA84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8556A9C-388F-47C3-BD92-7238BCBA326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7876C57-00BB-4F34-B3B8-FBDECCC9DA84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8556A9C-388F-47C3-BD92-7238BCBA326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6C57-00BB-4F34-B3B8-FBDECCC9DA84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56A9C-388F-47C3-BD92-7238BCBA326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6C57-00BB-4F34-B3B8-FBDECCC9DA84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56A9C-388F-47C3-BD92-7238BCBA326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7876C57-00BB-4F34-B3B8-FBDECCC9DA84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8556A9C-388F-47C3-BD92-7238BCBA326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6C57-00BB-4F34-B3B8-FBDECCC9DA84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56A9C-388F-47C3-BD92-7238BCBA32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7876C57-00BB-4F34-B3B8-FBDECCC9DA84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8556A9C-388F-47C3-BD92-7238BCBA326C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7876C57-00BB-4F34-B3B8-FBDECCC9DA84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8556A9C-388F-47C3-BD92-7238BCBA326C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7876C57-00BB-4F34-B3B8-FBDECCC9DA84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8556A9C-388F-47C3-BD92-7238BCBA326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52128" y="5387975"/>
            <a:ext cx="7772400" cy="1470025"/>
          </a:xfrm>
        </p:spPr>
        <p:txBody>
          <a:bodyPr>
            <a:normAutofit/>
          </a:bodyPr>
          <a:lstStyle/>
          <a:p>
            <a:r>
              <a:rPr lang="ru-RU" sz="6000" dirty="0" smtClean="0"/>
              <a:t>Лицейская смена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188640"/>
            <a:ext cx="6400800" cy="1752600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tx1"/>
                </a:solidFill>
              </a:rPr>
              <a:t>с </a:t>
            </a:r>
            <a:r>
              <a:rPr lang="en-US" sz="4000" b="1" dirty="0" smtClean="0">
                <a:solidFill>
                  <a:schemeClr val="tx1"/>
                </a:solidFill>
              </a:rPr>
              <a:t>8</a:t>
            </a: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>
                <a:solidFill>
                  <a:schemeClr val="tx1"/>
                </a:solidFill>
              </a:rPr>
              <a:t>по </a:t>
            </a:r>
            <a:r>
              <a:rPr lang="ru-RU" sz="4000" b="1" dirty="0" smtClean="0">
                <a:solidFill>
                  <a:schemeClr val="tx1"/>
                </a:solidFill>
              </a:rPr>
              <a:t>2</a:t>
            </a:r>
            <a:r>
              <a:rPr lang="en-US" sz="4000" b="1" dirty="0" smtClean="0">
                <a:solidFill>
                  <a:schemeClr val="tx1"/>
                </a:solidFill>
              </a:rPr>
              <a:t>6</a:t>
            </a: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>
                <a:solidFill>
                  <a:schemeClr val="tx1"/>
                </a:solidFill>
              </a:rPr>
              <a:t>июня </a:t>
            </a:r>
            <a:r>
              <a:rPr lang="ru-RU" sz="4000" b="1" dirty="0" smtClean="0">
                <a:solidFill>
                  <a:schemeClr val="tx1"/>
                </a:solidFill>
              </a:rPr>
              <a:t>20</a:t>
            </a:r>
            <a:r>
              <a:rPr lang="en-US" sz="4000" b="1" dirty="0" smtClean="0">
                <a:solidFill>
                  <a:schemeClr val="tx1"/>
                </a:solidFill>
              </a:rPr>
              <a:t>21</a:t>
            </a: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>
                <a:solidFill>
                  <a:schemeClr val="tx1"/>
                </a:solidFill>
              </a:rPr>
              <a:t>г.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63" t="20601" r="21650" b="21651"/>
          <a:stretch/>
        </p:blipFill>
        <p:spPr>
          <a:xfrm>
            <a:off x="2267744" y="1064940"/>
            <a:ext cx="5941495" cy="447646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9432"/>
            <a:ext cx="7467600" cy="1143000"/>
          </a:xfrm>
        </p:spPr>
        <p:txBody>
          <a:bodyPr/>
          <a:lstStyle/>
          <a:p>
            <a:r>
              <a:rPr lang="ru-RU" b="1" u="sng" dirty="0" smtClean="0"/>
              <a:t>Место проведения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692696"/>
            <a:ext cx="8280920" cy="4464496"/>
          </a:xfrm>
        </p:spPr>
        <p:txBody>
          <a:bodyPr>
            <a:normAutofit/>
          </a:bodyPr>
          <a:lstStyle/>
          <a:p>
            <a:r>
              <a:rPr lang="ru-RU" dirty="0" smtClean="0"/>
              <a:t>Детский оздоровительный лагерь "</a:t>
            </a:r>
            <a:r>
              <a:rPr lang="ru-RU" dirty="0" err="1" smtClean="0"/>
              <a:t>Вишкиль</a:t>
            </a:r>
            <a:r>
              <a:rPr lang="ru-RU" dirty="0" smtClean="0"/>
              <a:t>" в </a:t>
            </a:r>
            <a:r>
              <a:rPr lang="ru-RU" dirty="0" err="1" smtClean="0"/>
              <a:t>Котельничском</a:t>
            </a:r>
            <a:r>
              <a:rPr lang="ru-RU" dirty="0" smtClean="0"/>
              <a:t> районе Кировской области. Комплекс находится в 25 км от г. Котельнича, в сосновом бору на берегу реки Вятка. Жить ребята будут в стационарных деревянных корпусах, в комнатах на 2-</a:t>
            </a:r>
            <a:r>
              <a:rPr lang="en-US" dirty="0" smtClean="0"/>
              <a:t>4</a:t>
            </a:r>
            <a:r>
              <a:rPr lang="ru-RU" dirty="0" smtClean="0"/>
              <a:t> мест. Имеются спортплощадки.</a:t>
            </a:r>
            <a:endParaRPr lang="ru-RU" dirty="0"/>
          </a:p>
        </p:txBody>
      </p:sp>
      <p:pic>
        <p:nvPicPr>
          <p:cNvPr id="1026" name="Picture 2" descr="http://dolvishkil.ru/images/big/main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140968"/>
            <a:ext cx="5256584" cy="34958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ru-RU" b="1" u="sng" dirty="0" smtClean="0"/>
              <a:t>Заезд в лагерь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8</a:t>
            </a:r>
            <a:r>
              <a:rPr lang="ru-RU" b="1" dirty="0" smtClean="0"/>
              <a:t> июня от ОДНТ </a:t>
            </a:r>
            <a:r>
              <a:rPr lang="ru-RU" dirty="0" smtClean="0"/>
              <a:t>(Октябрьский проспект, 38)</a:t>
            </a:r>
          </a:p>
          <a:p>
            <a:r>
              <a:rPr lang="ru-RU" dirty="0" smtClean="0"/>
              <a:t>Начало регистрации - в </a:t>
            </a:r>
            <a:r>
              <a:rPr lang="en-US" dirty="0" smtClean="0"/>
              <a:t>10</a:t>
            </a:r>
            <a:r>
              <a:rPr lang="ru-RU" dirty="0" smtClean="0"/>
              <a:t>:00, окончание регистрации – в </a:t>
            </a:r>
            <a:r>
              <a:rPr lang="en-US" dirty="0" smtClean="0"/>
              <a:t>10</a:t>
            </a:r>
            <a:r>
              <a:rPr lang="ru-RU" dirty="0" smtClean="0"/>
              <a:t>:</a:t>
            </a:r>
            <a:r>
              <a:rPr lang="en-US" dirty="0" smtClean="0"/>
              <a:t>3</a:t>
            </a:r>
            <a:r>
              <a:rPr lang="ru-RU" dirty="0" smtClean="0"/>
              <a:t>0, затем – посадка в автобусы. Колонна автобусов со школьниками отправится в </a:t>
            </a:r>
            <a:r>
              <a:rPr lang="ru-RU" dirty="0" err="1" smtClean="0"/>
              <a:t>Вишкиль</a:t>
            </a:r>
            <a:r>
              <a:rPr lang="ru-RU" dirty="0" smtClean="0"/>
              <a:t> в </a:t>
            </a:r>
            <a:r>
              <a:rPr lang="ru-RU" dirty="0" smtClean="0"/>
              <a:t>11.00. </a:t>
            </a:r>
            <a:r>
              <a:rPr lang="ru-RU" dirty="0" smtClean="0"/>
              <a:t>В автобусах будут находиться сопровождающие педагоги и медик. </a:t>
            </a:r>
            <a:endParaRPr lang="en-US" dirty="0" smtClean="0"/>
          </a:p>
          <a:p>
            <a:r>
              <a:rPr lang="ru-RU" dirty="0" smtClean="0"/>
              <a:t>В автобусах место для багажа не предусмотрено, вещи будут погружены в грузовой автомобиль, который пойдет вместе с колонной автобусов. На чемодан необходимо сделать наклейку: </a:t>
            </a:r>
            <a:r>
              <a:rPr lang="ru-RU" b="1" dirty="0" smtClean="0">
                <a:solidFill>
                  <a:srgbClr val="FF0000"/>
                </a:solidFill>
              </a:rPr>
              <a:t>ФИ, </a:t>
            </a:r>
            <a:r>
              <a:rPr lang="ru-RU" b="1" dirty="0" smtClean="0">
                <a:solidFill>
                  <a:srgbClr val="FF0000"/>
                </a:solidFill>
              </a:rPr>
              <a:t>ФМЛ, класс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smtClean="0"/>
              <a:t>В автобусы с собой следует взять питьевую воду, печенье, яблоко (при желании), влажные салфетки.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/>
              <a:t>Выезд из лагеря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Будет проведен организованно утром 2</a:t>
            </a:r>
            <a:r>
              <a:rPr lang="en-US" dirty="0" smtClean="0"/>
              <a:t>6</a:t>
            </a:r>
            <a:r>
              <a:rPr lang="ru-RU" dirty="0" smtClean="0"/>
              <a:t> июня. Учащихся доставят в город Киров к </a:t>
            </a:r>
            <a:r>
              <a:rPr lang="ru-RU" dirty="0" smtClean="0"/>
              <a:t>ОДНТ.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ru-RU" b="1" u="sng" dirty="0" smtClean="0"/>
              <a:t>В лагерь возьмите с собой: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1) Медицинские документы:</a:t>
            </a:r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dirty="0"/>
              <a:t>сложить в файлик и передать воспитателю в лагере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dirty="0" smtClean="0"/>
              <a:t>Справка </a:t>
            </a:r>
            <a:r>
              <a:rPr lang="ru-RU" dirty="0"/>
              <a:t>о состоянии здоровья Ребенка с обязательным указанием сведений о хронических заболеваниях и ограничений по состоянию здоровья Ребенка (группы по физкультуре), если таковые имеются (форма </a:t>
            </a:r>
            <a:r>
              <a:rPr lang="ru-RU" b="1" dirty="0"/>
              <a:t>№ 079/У</a:t>
            </a:r>
            <a:r>
              <a:rPr lang="ru-RU" dirty="0"/>
              <a:t>).</a:t>
            </a:r>
          </a:p>
          <a:p>
            <a:r>
              <a:rPr lang="ru-RU" dirty="0" smtClean="0"/>
              <a:t>Справка </a:t>
            </a:r>
            <a:r>
              <a:rPr lang="ru-RU" dirty="0"/>
              <a:t>о результате соскоба на энтеробиоз и о результате анализа кала на яйца/глист и простейших (может быть вписано в справку 079/У).</a:t>
            </a:r>
          </a:p>
          <a:p>
            <a:r>
              <a:rPr lang="ru-RU" dirty="0" smtClean="0"/>
              <a:t>Справка </a:t>
            </a:r>
            <a:r>
              <a:rPr lang="ru-RU" dirty="0"/>
              <a:t>об эпидемиологическом окружении, об отсутствии контакта с инфекционными больными в течение 21 дня и больными COVID-19 в течение 14 дней.</a:t>
            </a:r>
          </a:p>
          <a:p>
            <a:r>
              <a:rPr lang="ru-RU" dirty="0" smtClean="0"/>
              <a:t>Копия </a:t>
            </a:r>
            <a:r>
              <a:rPr lang="ru-RU" dirty="0"/>
              <a:t>прививочного сертификата.</a:t>
            </a:r>
          </a:p>
          <a:p>
            <a:r>
              <a:rPr lang="ru-RU" dirty="0" smtClean="0"/>
              <a:t>Копия </a:t>
            </a:r>
            <a:r>
              <a:rPr lang="ru-RU" dirty="0"/>
              <a:t>медицинского полиса.</a:t>
            </a:r>
          </a:p>
          <a:p>
            <a:pPr marL="0" indent="0" algn="ctr">
              <a:buNone/>
            </a:pPr>
            <a:r>
              <a:rPr lang="ru-RU" dirty="0">
                <a:solidFill>
                  <a:srgbClr val="FF0000"/>
                </a:solidFill>
              </a:rPr>
              <a:t>Анализ на COVID-19 детям сдавать не нужно.</a:t>
            </a:r>
          </a:p>
          <a:p>
            <a:pPr marL="0" indent="0">
              <a:buNone/>
            </a:pPr>
            <a:r>
              <a:rPr lang="ru-RU" b="1" dirty="0" smtClean="0"/>
              <a:t> </a:t>
            </a:r>
            <a:endParaRPr lang="en-US" b="1" dirty="0" smtClean="0"/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ru-RU" b="1" u="sng" dirty="0" smtClean="0"/>
              <a:t>В лагерь возьмите с собой: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 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2) </a:t>
            </a:r>
            <a:r>
              <a:rPr lang="ru-RU" dirty="0" smtClean="0"/>
              <a:t>повседневную одежду и обувь (нижнее бельё, </a:t>
            </a:r>
            <a:r>
              <a:rPr lang="ru-RU" b="1" dirty="0" smtClean="0"/>
              <a:t>носки</a:t>
            </a:r>
            <a:r>
              <a:rPr lang="ru-RU" dirty="0" smtClean="0"/>
              <a:t>, носовые платки, свитер, </a:t>
            </a:r>
            <a:r>
              <a:rPr lang="ru-RU" b="1" dirty="0" smtClean="0"/>
              <a:t>ветровку</a:t>
            </a:r>
            <a:r>
              <a:rPr lang="ru-RU" dirty="0" smtClean="0"/>
              <a:t>, теплую рубашку, головной убор, тапочки, пижаму, сандалии, </a:t>
            </a:r>
            <a:r>
              <a:rPr lang="ru-RU" b="1" dirty="0" smtClean="0"/>
              <a:t>непромокаемую обувь</a:t>
            </a:r>
            <a:r>
              <a:rPr lang="ru-RU" dirty="0" smtClean="0"/>
              <a:t>, </a:t>
            </a:r>
            <a:r>
              <a:rPr lang="ru-RU" b="1" dirty="0" smtClean="0"/>
              <a:t>дождевик</a:t>
            </a:r>
            <a:r>
              <a:rPr lang="ru-RU" dirty="0" smtClean="0"/>
              <a:t>), спортивную одежду и обувь, парадную </a:t>
            </a:r>
            <a:r>
              <a:rPr lang="ru-RU" dirty="0" smtClean="0"/>
              <a:t>одежду.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5916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ru-RU" b="1" u="sng" dirty="0" smtClean="0"/>
              <a:t>В лагерь возьмите с собой: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>
            <a:normAutofit/>
          </a:bodyPr>
          <a:lstStyle/>
          <a:p>
            <a:r>
              <a:rPr lang="ru-RU" dirty="0" smtClean="0"/>
              <a:t>3) Обувь (резиновую) для душа, банное полотенце, мыло, мочалку, шампунь, расческу, зубную пасту и зубную щетку.</a:t>
            </a:r>
          </a:p>
          <a:p>
            <a:r>
              <a:rPr lang="ru-RU" dirty="0" smtClean="0"/>
              <a:t>4) Пенал (ручки, карандаши простые, ластик, линейку, транспортир, клей-карандаш, ножницы, цветные карандаши или фломастеры, линейку), </a:t>
            </a:r>
            <a:r>
              <a:rPr lang="ru-RU" dirty="0" smtClean="0"/>
              <a:t>тетрадь.</a:t>
            </a:r>
            <a:endParaRPr lang="ru-RU" dirty="0" smtClean="0"/>
          </a:p>
          <a:p>
            <a:r>
              <a:rPr lang="ru-RU" dirty="0" smtClean="0"/>
              <a:t>5) Книгу для чтения, настольную игру, </a:t>
            </a:r>
            <a:r>
              <a:rPr lang="ru-RU" dirty="0" smtClean="0"/>
              <a:t>гитару.</a:t>
            </a:r>
            <a:endParaRPr lang="ru-RU" dirty="0" smtClean="0"/>
          </a:p>
          <a:p>
            <a:r>
              <a:rPr lang="ru-RU" dirty="0" smtClean="0"/>
              <a:t>6) Защитные средства от комаров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7) Костюм (тематика «Космос»).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/>
              <a:t>В лагере будут реализованы программы: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Образовательная (кружки по учебным предметам, мастер-классы, проектная деятельность, интеллектуальные игры);</a:t>
            </a:r>
          </a:p>
          <a:p>
            <a:r>
              <a:rPr lang="ru-RU" dirty="0" smtClean="0"/>
              <a:t>Спортивная (секции, спортивные игры, соревнования);</a:t>
            </a:r>
          </a:p>
          <a:p>
            <a:r>
              <a:rPr lang="ru-RU" dirty="0" smtClean="0"/>
              <a:t>Воспитательная.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/>
              <a:t>Посылочки от родителей</a:t>
            </a:r>
            <a:endParaRPr lang="ru-RU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В связи с эпидемиологической обстановкой родительского дня не будет, посещение родителями лагеря не допускается.</a:t>
            </a:r>
          </a:p>
          <a:p>
            <a:r>
              <a:rPr lang="ru-RU" dirty="0"/>
              <a:t>Планируется дважды за смену передача посылок из Кирова в лагерь. Сбор посылок на 1 этаже ЦДООШ (Октябрьский </a:t>
            </a:r>
            <a:r>
              <a:rPr lang="ru-RU" dirty="0" err="1"/>
              <a:t>пр-кт</a:t>
            </a:r>
            <a:r>
              <a:rPr lang="ru-RU" dirty="0"/>
              <a:t>, 87а). Продукты питания передавать не рекомендуем. Сроки передачи посылок будут опубликованы на сайте ЦДООШ https://cdoosh.ru/ и в группе ВК https://vk.com/cdoosh.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111</TotalTime>
  <Words>541</Words>
  <Application>Microsoft Office PowerPoint</Application>
  <PresentationFormat>Экран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Century Schoolbook</vt:lpstr>
      <vt:lpstr>Wingdings</vt:lpstr>
      <vt:lpstr>Wingdings 2</vt:lpstr>
      <vt:lpstr>Эркер</vt:lpstr>
      <vt:lpstr>Лицейская смена</vt:lpstr>
      <vt:lpstr>Место проведения</vt:lpstr>
      <vt:lpstr>Заезд в лагерь</vt:lpstr>
      <vt:lpstr>Выезд из лагеря</vt:lpstr>
      <vt:lpstr>В лагерь возьмите с собой:</vt:lpstr>
      <vt:lpstr>В лагерь возьмите с собой:</vt:lpstr>
      <vt:lpstr>В лагерь возьмите с собой:</vt:lpstr>
      <vt:lpstr>В лагере будут реализованы программы:</vt:lpstr>
      <vt:lpstr>Посылочки от родителей</vt:lpstr>
    </vt:vector>
  </TitlesOfParts>
  <Company>МОУ Кировский физико-математический лицей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Лицейская смена</dc:title>
  <dc:creator>Корзунина</dc:creator>
  <cp:lastModifiedBy>Корзунина Елена Владимировна</cp:lastModifiedBy>
  <cp:revision>10</cp:revision>
  <dcterms:created xsi:type="dcterms:W3CDTF">2015-05-12T08:17:49Z</dcterms:created>
  <dcterms:modified xsi:type="dcterms:W3CDTF">2021-05-31T15:07:25Z</dcterms:modified>
</cp:coreProperties>
</file>