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58" r:id="rId6"/>
    <p:sldId id="256" r:id="rId7"/>
    <p:sldId id="259" r:id="rId8"/>
    <p:sldId id="257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C4D0-5BEE-4431-B193-5C927938BEFB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7F8A-5D07-4988-9D73-F4339E1A5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C4D0-5BEE-4431-B193-5C927938BEFB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7F8A-5D07-4988-9D73-F4339E1A5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C4D0-5BEE-4431-B193-5C927938BEFB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7F8A-5D07-4988-9D73-F4339E1A5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C4D0-5BEE-4431-B193-5C927938BEFB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7F8A-5D07-4988-9D73-F4339E1A5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C4D0-5BEE-4431-B193-5C927938BEFB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7F8A-5D07-4988-9D73-F4339E1A5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C4D0-5BEE-4431-B193-5C927938BEFB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7F8A-5D07-4988-9D73-F4339E1A5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C4D0-5BEE-4431-B193-5C927938BEFB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7F8A-5D07-4988-9D73-F4339E1A5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C4D0-5BEE-4431-B193-5C927938BEFB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7F8A-5D07-4988-9D73-F4339E1A5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C4D0-5BEE-4431-B193-5C927938BEFB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7F8A-5D07-4988-9D73-F4339E1A5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C4D0-5BEE-4431-B193-5C927938BEFB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7F8A-5D07-4988-9D73-F4339E1A5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C4D0-5BEE-4431-B193-5C927938BEFB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A7F8A-5D07-4988-9D73-F4339E1A55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AC4D0-5BEE-4431-B193-5C927938BEFB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A7F8A-5D07-4988-9D73-F4339E1A55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Лабораторная работа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Биологические адаптации и их относительность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животное: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Листохвостый</a:t>
            </a:r>
            <a:r>
              <a:rPr lang="ru-RU" dirty="0" smtClean="0"/>
              <a:t> </a:t>
            </a:r>
            <a:r>
              <a:rPr lang="ru-RU" dirty="0" err="1" smtClean="0"/>
              <a:t>геккон</a:t>
            </a:r>
            <a:endParaRPr lang="ru-RU" dirty="0"/>
          </a:p>
        </p:txBody>
      </p:sp>
      <p:pic>
        <p:nvPicPr>
          <p:cNvPr id="32770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357430"/>
            <a:ext cx="6072230" cy="4323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1600200"/>
            <a:ext cx="7546000" cy="4525963"/>
          </a:xfrm>
        </p:spPr>
        <p:txBody>
          <a:bodyPr/>
          <a:lstStyle/>
          <a:p>
            <a:r>
              <a:rPr lang="ru-RU" dirty="0" smtClean="0"/>
              <a:t>Снежный барс</a:t>
            </a:r>
            <a:endParaRPr lang="ru-RU" dirty="0"/>
          </a:p>
        </p:txBody>
      </p:sp>
      <p:pic>
        <p:nvPicPr>
          <p:cNvPr id="31746" name="Picture 2" descr="http://flytothesky.ru/wp-content/uploads/2014/04/433-640x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571744"/>
            <a:ext cx="7268315" cy="3543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аук</a:t>
            </a:r>
            <a:endParaRPr lang="ru-RU" dirty="0"/>
          </a:p>
        </p:txBody>
      </p:sp>
      <p:pic>
        <p:nvPicPr>
          <p:cNvPr id="4" name="Picture 4" descr="http://flytothesky.ru/wp-content/uploads/2014/04/919-640x428.jpg"/>
          <p:cNvPicPr>
            <a:picLocks noChangeAspect="1" noChangeArrowheads="1"/>
          </p:cNvPicPr>
          <p:nvPr/>
        </p:nvPicPr>
        <p:blipFill>
          <a:blip r:embed="rId2" cstate="print"/>
          <a:srcRect t="7126" b="8761"/>
          <a:stretch>
            <a:fillRect/>
          </a:stretch>
        </p:blipFill>
        <p:spPr bwMode="auto">
          <a:xfrm>
            <a:off x="1524024" y="2500306"/>
            <a:ext cx="647700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Рассмотрите предложенные растения и определите среду его обитания.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Пользуясь дополнительными источниками, определите особенности строения растения, </a:t>
            </a:r>
            <a:r>
              <a:rPr lang="ru-RU" b="1" dirty="0" smtClean="0"/>
              <a:t>приспосабливающие эти растения к их среде обитания.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scy;&amp;khcy;&amp;iecy;&amp;mcy;&amp;acy; &amp;tscy;&amp;icy;&amp;kcy;&amp;lcy;&amp;acy; &amp;rcy;&amp;acy;&amp;zcy;&amp;vcy;&amp;icy;&amp;tcy;&amp;icy;&amp;yacy; &amp;pcy;&amp;acy;&amp;pcy;&amp;ocy;&amp;rcy;&amp;ocy;&amp;tcy;&amp;ncy;&amp;icy;&amp;kcy;&amp;ocy;&amp;vcy; - &amp;Scy;&amp;khcy;&amp;iecy;&amp;m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4008229" cy="2556297"/>
          </a:xfrm>
          <a:prstGeom prst="rect">
            <a:avLst/>
          </a:prstGeom>
          <a:noFill/>
        </p:spPr>
      </p:pic>
      <p:pic>
        <p:nvPicPr>
          <p:cNvPr id="1028" name="Picture 4" descr="&amp;Scy;&amp;iecy;&amp;mcy;&amp;softcy; &amp;dcy;&amp;iecy;&amp;kcy;&amp;ocy;&amp;rcy;&amp;acy;&amp;tcy;&amp;icy;&amp;vcy;&amp;ncy;&amp;ycy;&amp;khcy; &amp;rcy;&amp;acy;&amp;scy;&amp;tcy;&amp;iecy;&amp;ncy;&amp;icy;&amp;jcy; &amp;dcy;&amp;lcy;&amp;yacy; &amp;ncy;&amp;acy;&amp;chcy;&amp;icy;&amp;ncy;&amp;acy;&amp;yucy;&amp;shchcy;&amp;icy;&amp;khcy; &amp;tscy;&amp;vcy;&amp;iecy;&amp;tcy;&amp;ocy;&amp;vcy;&amp;ocy;&amp;d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804692" cy="2853519"/>
          </a:xfrm>
          <a:prstGeom prst="rect">
            <a:avLst/>
          </a:prstGeom>
          <a:noFill/>
        </p:spPr>
      </p:pic>
      <p:pic>
        <p:nvPicPr>
          <p:cNvPr id="1030" name="Picture 6" descr="&amp;TScy;&amp;Vcy;&amp;IEcy;&amp;Tcy;&amp;Ycy;-&amp;Ecy;&amp;Tcy;&amp;Ocy; &amp;Tcy;&amp;Ocy;&amp;ZHcy;&amp;IEcy; &amp;Dcy;&amp;IEcy;&amp;Tcy;&amp;Icy;!!! . - &amp;Bcy;&amp;lcy;&amp;ocy;&amp;gcy; - 21 &amp;Scy;&amp;iecy;&amp;ncy;&amp;tcy;&amp;yacy;&amp;bcy;&amp;rcy;&amp;softcy;, 2010 - &amp;Scy;&amp;tcy;&amp;rcy;&amp;acy;&amp;ncy;&amp;icy;&amp;tscy;&amp;acy; 1 - &amp;Pcy;&amp;rcy;&amp;icy;&amp;vcy;&amp;iecy;&amp;tcy;.&amp;rcy;&amp;u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429000"/>
            <a:ext cx="3995936" cy="2996952"/>
          </a:xfrm>
          <a:prstGeom prst="rect">
            <a:avLst/>
          </a:prstGeom>
          <a:noFill/>
        </p:spPr>
      </p:pic>
      <p:pic>
        <p:nvPicPr>
          <p:cNvPr id="1032" name="Picture 8" descr="&amp;Vcy;&amp;ocy;&amp;dcy;&amp;ncy;&amp;ycy;&amp;iecy; &amp;rcy;&amp;acy;&amp;scy;&amp;tcy;&amp;iecy;&amp;ncy;&amp;icy;&amp;yacy; &amp;scy; &amp;zhcy;&amp;iecy;&amp;lcy;&amp;tcy;&amp;ycy;&amp;mcy;&amp;icy; &amp;tscy;&amp;vcy;&amp;iecy;&amp;tcy;&amp;kcy;&amp;acy;&amp;mcy;&amp;icy; - &amp;Fcy;&amp;ocy;&amp;tcy;&amp;ocy; &amp;tscy;&amp;vcy;&amp;iecy;&amp;tcy;&amp;ocy;&amp;v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6672"/>
            <a:ext cx="4480275" cy="324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Рассмотрите виды окрасок животных. </a:t>
            </a:r>
          </a:p>
          <a:p>
            <a:r>
              <a:rPr lang="ru-RU" dirty="0" smtClean="0"/>
              <a:t>Определите как они называются.</a:t>
            </a:r>
          </a:p>
          <a:p>
            <a:r>
              <a:rPr lang="ru-RU" dirty="0" smtClean="0"/>
              <a:t>Укажите, как помогает окраска выживать животным в конкретных условиях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&amp;Pcy;&amp;rcy;&amp;iecy;&amp;dcy;&amp;ocy;&amp;scy;&amp;tcy;&amp;iecy;&amp;rcy;&amp;iecy;&amp;gcy;&amp;acy;&amp;yucy;&amp;shchcy;&amp;acy;&amp;yacy; &amp;ocy;&amp;kcy;&amp;rcy;&amp;acy;&amp;scy;&amp;kcy;&amp;acy;- &amp;scy;&amp;vcy;&amp;ocy;&amp;jcy;&amp;scy;&amp;tcy;&amp;vcy;&amp;iecy;&amp;ncy;&amp;ncy;&amp;acy; &amp;zhcy;&amp;icy;&amp;vcy;&amp;ocy;&amp;tcy;&amp;ncy;&amp;ycy;&amp;mcy; , &amp;icy;&amp;mcy;&amp;iecy;&amp;yucy;&amp;shchcy;&amp;icy;&amp;mcy; &amp;ocy;&amp;rcy;&amp;gcy;&amp;acy;&amp;ncy;&amp;ycy; &amp;zcy;&amp;acy;&amp;shchcy;&amp;icy;&amp;tcy;&amp;ycy; - &amp;Fcy;&amp;ocy;&amp;tcy;&amp;ocy; 5374/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149080"/>
            <a:ext cx="2160240" cy="2160240"/>
          </a:xfrm>
          <a:prstGeom prst="rect">
            <a:avLst/>
          </a:prstGeom>
          <a:noFill/>
        </p:spPr>
      </p:pic>
      <p:pic>
        <p:nvPicPr>
          <p:cNvPr id="4100" name="Picture 4" descr="&amp;Mcy;&amp;acy;&amp;scy;&amp;kcy;&amp;icy;&amp;rcy;&amp;ocy;&amp;vcy;&amp;kcy;&amp;acy; &amp;zhcy;&amp;icy;&amp;vcy;&amp;ocy;&amp;tcy;&amp;ncy;&amp;ycy;&amp;kh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4762500" cy="3448051"/>
          </a:xfrm>
          <a:prstGeom prst="rect">
            <a:avLst/>
          </a:prstGeom>
          <a:noFill/>
        </p:spPr>
      </p:pic>
      <p:pic>
        <p:nvPicPr>
          <p:cNvPr id="4102" name="Picture 6" descr="&amp;ZHcy;&amp;gcy;&amp;ucy;&amp;chcy;&amp;icy;&amp;iecy; &amp;icy; &amp;yacy;&amp;dcy;&amp;ocy;&amp;vcy;&amp;icy;&amp;tcy;&amp;ycy;&amp;iecy; - &amp;scy;&amp;acy;&amp;mcy;&amp;ycy;&amp;iecy; &amp;yacy;&amp;dcy;&amp;ocy;&amp;vcy;&amp;icy;&amp;tcy;&amp;ycy;&amp;iecy; &amp;zhcy;&amp;icy;&amp;vcy;&amp;ocy;&amp;tcy;&amp;ncy;&amp;ycy;&amp;iecy; &amp;vcy; &amp;vcy;&amp;ocy;&amp;dcy;&amp;iecy; &amp;icy; &amp;ncy;&amp;acy; &amp;scy;&amp;ucy;&amp;sh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365104"/>
            <a:ext cx="1905000" cy="1762126"/>
          </a:xfrm>
          <a:prstGeom prst="rect">
            <a:avLst/>
          </a:prstGeom>
          <a:noFill/>
        </p:spPr>
      </p:pic>
      <p:pic>
        <p:nvPicPr>
          <p:cNvPr id="4104" name="Picture 8" descr="http://www.desibucket.com/db2/01/20487/2048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4256922" cy="2833514"/>
          </a:xfrm>
          <a:prstGeom prst="rect">
            <a:avLst/>
          </a:prstGeom>
          <a:noFill/>
        </p:spPr>
      </p:pic>
      <p:pic>
        <p:nvPicPr>
          <p:cNvPr id="4106" name="Picture 10" descr="&amp;Ucy;&amp;kcy;&amp;ucy;&amp;shcy;&amp;iecy;&amp;ncy;&amp;ncy;&amp;ycy;&amp;jcy; &amp;ocy;&amp;scy;&amp;ocy;&amp;jcy; &amp;vcy;&amp;ocy;&amp;dcy;&amp;icy;&amp;tcy;&amp;iecy;&amp;lcy;&amp;softcy; &amp;scy;&amp;ocy;&amp;vcy;&amp;iecy;&amp;rcy;&amp;shcy;&amp;icy;&amp;lcy; &amp;Dcy;&amp;Tcy;&amp;Pcy; &amp;vcy; &amp;Ucy;&amp;dcy;&amp;mcy;&amp;ucy;&amp;rcy;&amp;tcy;&amp;icy;&amp;icy; - &amp;Acy;&amp;rcy;&amp;gcy;&amp;ucy;&amp;mcy;&amp;iecy;&amp;ncy;&amp;tcy;&amp;ycy; &amp;vcy; &amp;Icy;&amp;zhcy;&amp;iecy;&amp;vcy;&amp;scy;&amp;kcy;&amp;ie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620688"/>
            <a:ext cx="3677378" cy="2758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Докажите относительность адаптаций.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Объясните действие эволюционных механизмов на возникновение этих изученных </a:t>
            </a:r>
            <a:r>
              <a:rPr lang="ru-RU" dirty="0" smtClean="0"/>
              <a:t>адаптаций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Определите форму борьбы </a:t>
            </a:r>
            <a:r>
              <a:rPr lang="ru-RU" smtClean="0"/>
              <a:t>за существование, </a:t>
            </a:r>
            <a:r>
              <a:rPr lang="ru-RU" dirty="0" smtClean="0"/>
              <a:t>действующего на возникновение данной адаптации.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До каких пор продолжается действие естественного отбора?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77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Лабораторная работа</vt:lpstr>
      <vt:lpstr>Найди животное:</vt:lpstr>
      <vt:lpstr>Презентация PowerPoint</vt:lpstr>
      <vt:lpstr>Презентация PowerPoint</vt:lpstr>
      <vt:lpstr>Рассмотрите предложенные растения и определите среду его обитания.  Пользуясь дополнительными источниками, определите особенности строения растения, приспосабливающие эти растения к их среде обитания.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Кировский физико-математический лицей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bio</dc:creator>
  <cp:lastModifiedBy>Пользователь</cp:lastModifiedBy>
  <cp:revision>6</cp:revision>
  <dcterms:created xsi:type="dcterms:W3CDTF">2015-03-28T06:34:48Z</dcterms:created>
  <dcterms:modified xsi:type="dcterms:W3CDTF">2022-04-08T09:14:51Z</dcterms:modified>
</cp:coreProperties>
</file>