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5020-3BD1-48E1-B509-4A6FB1ED5DCB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6CA07-2F76-48CE-A2D7-5A1674454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095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5020-3BD1-48E1-B509-4A6FB1ED5DCB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6CA07-2F76-48CE-A2D7-5A1674454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186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5020-3BD1-48E1-B509-4A6FB1ED5DCB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6CA07-2F76-48CE-A2D7-5A1674454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68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5020-3BD1-48E1-B509-4A6FB1ED5DCB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6CA07-2F76-48CE-A2D7-5A1674454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98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5020-3BD1-48E1-B509-4A6FB1ED5DCB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6CA07-2F76-48CE-A2D7-5A1674454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265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5020-3BD1-48E1-B509-4A6FB1ED5DCB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6CA07-2F76-48CE-A2D7-5A1674454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209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5020-3BD1-48E1-B509-4A6FB1ED5DCB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6CA07-2F76-48CE-A2D7-5A1674454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217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5020-3BD1-48E1-B509-4A6FB1ED5DCB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6CA07-2F76-48CE-A2D7-5A1674454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271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5020-3BD1-48E1-B509-4A6FB1ED5DCB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6CA07-2F76-48CE-A2D7-5A1674454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30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5020-3BD1-48E1-B509-4A6FB1ED5DCB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6CA07-2F76-48CE-A2D7-5A1674454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688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5020-3BD1-48E1-B509-4A6FB1ED5DCB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6CA07-2F76-48CE-A2D7-5A1674454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944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B5020-3BD1-48E1-B509-4A6FB1ED5DCB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6CA07-2F76-48CE-A2D7-5A1674454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84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Информация в таблицах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Занятие №1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0547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Таблица 4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278" y="1385378"/>
            <a:ext cx="9883893" cy="516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16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Таблица 1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98111"/>
            <a:ext cx="10240478" cy="455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35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1447" y="211121"/>
            <a:ext cx="9809105" cy="630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76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839" y="931653"/>
            <a:ext cx="11521348" cy="30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80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Таблица 2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061" y="1970915"/>
            <a:ext cx="11363844" cy="385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55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785" y="450123"/>
            <a:ext cx="11233785" cy="38431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85" y="4378258"/>
            <a:ext cx="11167340" cy="129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15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Таблица 3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748" y="1492708"/>
            <a:ext cx="11133071" cy="339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81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Таблица 3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3652" y="1325111"/>
            <a:ext cx="9224695" cy="524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6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Таблица 4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78251"/>
            <a:ext cx="10200724" cy="557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638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18</Words>
  <Application>Microsoft Office PowerPoint</Application>
  <PresentationFormat>Широкоэкранный</PresentationFormat>
  <Paragraphs>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Информация в таблицах</vt:lpstr>
      <vt:lpstr>Таблица 1</vt:lpstr>
      <vt:lpstr>Презентация PowerPoint</vt:lpstr>
      <vt:lpstr>Презентация PowerPoint</vt:lpstr>
      <vt:lpstr>Таблица 2</vt:lpstr>
      <vt:lpstr>Презентация PowerPoint</vt:lpstr>
      <vt:lpstr>Таблица 3</vt:lpstr>
      <vt:lpstr>Таблица 3</vt:lpstr>
      <vt:lpstr>Таблица 4</vt:lpstr>
      <vt:lpstr>Таблица 4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в таблицах</dc:title>
  <dc:creator>Учетная запись Майкрософт</dc:creator>
  <cp:lastModifiedBy>user</cp:lastModifiedBy>
  <cp:revision>3</cp:revision>
  <dcterms:created xsi:type="dcterms:W3CDTF">2022-09-06T20:26:58Z</dcterms:created>
  <dcterms:modified xsi:type="dcterms:W3CDTF">2022-11-14T08:48:10Z</dcterms:modified>
</cp:coreProperties>
</file>