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818B1-B5AE-4545-A5DE-7FA50F1ED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3502E9-3A9D-491F-A61D-432E6130F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E8460D-DBDE-4E1C-940E-D3C59AB8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5151A4-B23E-4336-AF45-0A030B8EF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8574-8DB1-4FAD-82DD-805AED28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08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E5D44-4AEB-4B33-A17F-15389559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95E853-723B-4574-8BAA-B257CBFAF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353E7-DC81-4211-B7C6-0DFF67F4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3BD2C-44A6-4535-883B-0ABE05B0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01420E-C21B-4F34-8D59-6EC058B3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0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CEA981-B1A1-4B0D-82D3-54366C23B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609025-57E1-43FF-B6FC-41B9C81F0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12EA2E-412D-4CD8-BC2F-FDC15490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E7871F-D245-465D-B652-49AB8829B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6002A-92DE-4C7F-AD64-C44945AD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96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E7703-F5BC-4E2A-89C0-454EDACC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8EEED7-CEC3-4994-AC16-64A8444DD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F8B78F-DE44-46AB-BEE0-410FAAC8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977284-6A5F-4263-9376-12A5D6C8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5DC8DA-505F-450E-AA78-8C3C5337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33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CD4BF-F5FC-4D69-9D67-E13F065C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305D3-65A8-4FF0-BA08-653F6D1D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537DDE-3270-45AC-8FC7-581DA4581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1519D2-DAFC-4650-A98D-F0382B2C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788ED-196B-4BBE-82A3-FBD7C6AC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4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2F1F9-3501-4938-BD0E-34EDBC08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2F9855-FB24-45D0-AA8E-1F5DBBB2A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414E7B-DF7D-43DF-8C93-967F63DC4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DD5C87-002F-470B-BD94-74BD9F1B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7128E5-09B0-460B-B138-21A6E209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208CAF-15DC-4899-AE1E-33ADC9C5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0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4AD72-6CB2-4A1D-93C9-B9971B9B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7C9CD4-4254-4F80-8A34-69D2FB68F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4C5C24-808F-40D2-AFE1-9EF5C87DA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AE4CD-FA82-4A29-AB72-97B9195E8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83FF36-783B-4790-B8AF-5F9E39F19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FDC3C0-31D5-4DD6-941D-13872776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BC362F-EED2-4818-B3FB-18DA3C7D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A8FC9D-C6C0-43E2-9599-4D59ACD48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04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9EC3A-CB59-4C1C-A3B4-9312CF82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91BC41-C281-4B64-AD94-A1E1A47F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A3860A-6AE5-4DD5-92D9-63BA8A3D1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882C33-0F4B-45E0-9094-CA15BBC5D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72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99D058-D8BD-49B9-B851-75B0D40B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AA8D03-E3D1-485C-8076-AC12C1BD5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335E0C-D6E8-4BF3-A1C6-B926BDD1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60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CDA04-0A5D-4914-A838-1B481F07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A9733C-0E33-429A-A98B-1B44FA66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4FCBE2-D4F6-4249-BBAB-D5F4589EE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37912F-0487-402A-9731-CEDB8793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12E31E-BB82-471A-963D-620F5396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77BD14-2D03-45A0-B710-AB9BD91B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4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5AEB6-CDD9-4D48-BEE9-F3275B9A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BDF87D-9062-48A7-9F9B-9B8F5A9B1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26F784-2DF6-4900-8EDF-465953902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9F330A-BCFD-40D2-8AF4-9833678D7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787E00-E693-4974-89E4-73FE9BC89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47A682-0D6B-4B24-AF5A-C170B588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27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717CB-A8A9-4FD6-BFE0-0E730C90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4A60F6-1D8C-4634-B041-3D6CD830F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E1045-FDE7-4AC8-8B9E-8F0CA09005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7959C-AF16-4833-9A2C-294F80485482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704568-7AA1-4787-9841-E010D52FD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DBC647-2344-4E1D-9949-1655103A5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37BA5-D454-415C-8231-CEF69E96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9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6257C-676F-4405-B01C-6C6D6842F4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Сочинение на ОГЭ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640826-73C9-4EB0-BBB5-99668F9402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Урок 1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701E03D4-F723-4949-9FD3-5F15B48E2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2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72"/>
    </mc:Choice>
    <mc:Fallback>
      <p:transition spd="slow" advTm="8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0E486-349C-4B2C-BEBE-2A3AF0AA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068"/>
            <a:ext cx="10515600" cy="4439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Критерии оценки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90AFA-919E-48EC-9C1A-B3121578E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088" y="903110"/>
            <a:ext cx="9053689" cy="5717821"/>
          </a:xfrm>
        </p:spPr>
        <p:txBody>
          <a:bodyPr>
            <a:normAutofit/>
          </a:bodyPr>
          <a:lstStyle/>
          <a:p>
            <a:pPr algn="just"/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Дано верное объяснение содержания фрагмента. Ошибок в интерпретации нет. Или дано определение и прокомментировано</a:t>
            </a:r>
          </a:p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Приведены 2 аргумента</a:t>
            </a:r>
          </a:p>
          <a:p>
            <a:pPr algn="just"/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ошибки отсутствуют, последовательность изложения не нарушена; в работе нет нарушений абзацного членения текста</a:t>
            </a:r>
          </a:p>
          <a:p>
            <a:pPr algn="just"/>
            <a:r>
              <a:rPr lang="ru-RU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характеризуется композиционной стройностью и завершённостью, ошибок в построении текста нет (вступление, основная часть, вывод)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C661AF-6886-407B-9ACE-B08CB9D49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05156" y="1095022"/>
            <a:ext cx="1670755" cy="508194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 балл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3 балла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2 балла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1 балл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E5AAA786-D3F2-4E66-83BD-71F9077C1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71"/>
    </mc:Choice>
    <mc:Fallback>
      <p:transition spd="slow" advTm="9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B14EE-D3C1-4C8D-9BA9-A122A1979A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Задание 13.2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85896F4-A813-419B-800F-8C2A581DA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8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78"/>
    </mc:Choice>
    <mc:Fallback>
      <p:transition spd="slow" advTm="3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0925-1F98-43C3-9D34-FB55391CE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11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Подготовка. Осмысление текста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38128A-EFDB-4693-BC83-7B4931934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644" y="1106312"/>
            <a:ext cx="5760156" cy="5475110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Прочитайте текст. При чтении отмечайте в тексте главное: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герои;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их поступки, действия;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их чувства, переживания;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качества, которые они проявляют;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важные реплики в диалогах.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Найдите в тексте слова, предложенные в задании в качестве цитаты. Обратите внимание, </a:t>
            </a:r>
            <a:r>
              <a:rPr lang="ru-RU" sz="2400" u="sng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какой части текста они находятся и кому принадлежат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4A370F-0681-4331-9E14-639579D4C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06312"/>
            <a:ext cx="5760156" cy="5260621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Проанализируйте цитату. Обратите внимание на то, кому принадлежат слова: автору, рассказчику или герою.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Выделите ключевые слова в цитате.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Соотнесите смысл цитаты с содержанием всего текста.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Объясните своими словами смысл цитаты.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Запомните: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обычно цитата связана с каким-то </a:t>
            </a:r>
            <a:r>
              <a:rPr lang="ru-RU" sz="2400" u="sng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ценностным понятием или в ней содержится главная мысль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E6C9FAD9-30DB-4380-9C45-7AFD92EFA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5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06"/>
    </mc:Choice>
    <mc:Fallback>
      <p:transition spd="slow" advTm="18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8A2B9-676C-4255-AA19-C4B0B285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89"/>
            <a:ext cx="10515600" cy="82408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Практикум. Способы цитирования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B95BB9-65AE-4549-A353-CF641B8AC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379" y="1230489"/>
            <a:ext cx="5692422" cy="49464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                   </a:t>
            </a:r>
            <a:r>
              <a:rPr lang="ru-RU" sz="3600" dirty="0">
                <a:solidFill>
                  <a:srgbClr val="002060"/>
                </a:solidFill>
              </a:rPr>
              <a:t>Прямая речь</a:t>
            </a:r>
          </a:p>
          <a:p>
            <a:pPr marL="0" indent="0" algn="just">
              <a:buNone/>
            </a:pP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«П»,- а.</a:t>
            </a:r>
          </a:p>
          <a:p>
            <a:pPr marL="0" indent="0" algn="just">
              <a:buNone/>
            </a:pP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А: «П».</a:t>
            </a:r>
          </a:p>
          <a:p>
            <a:pPr marL="0" indent="0" algn="just">
              <a:buNone/>
            </a:pPr>
            <a:r>
              <a:rPr lang="ru-RU" sz="36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Выбираем глагол речи: говорить, утверждать, писать, спрашивать, подчёркивать, замечать…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03D9EA-AC54-4E7D-B03A-98EA70FB4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30489"/>
            <a:ext cx="5884333" cy="49464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Косвенная речь</a:t>
            </a:r>
          </a:p>
          <a:p>
            <a:pPr algn="just"/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Вводное слово со значением «источник сообщения»</a:t>
            </a:r>
          </a:p>
          <a:p>
            <a:pPr algn="just"/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Сложноподчинённое предложение (с союзами ЧТО, ЧТОБЫ)</a:t>
            </a:r>
          </a:p>
          <a:p>
            <a:pPr marL="0" indent="0" algn="just">
              <a:buNone/>
            </a:pPr>
            <a:r>
              <a:rPr lang="ru-RU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Запомните, </a:t>
            </a:r>
            <a:r>
              <a:rPr lang="ru-RU" sz="36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существует </a:t>
            </a:r>
            <a:r>
              <a:rPr lang="ru-RU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союза ТО ЧТО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3D1037C-0737-4AEB-B89F-CCAAAF618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1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22"/>
    </mc:Choice>
    <mc:Fallback>
      <p:transition spd="slow" advTm="11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3F32844-4CC9-4210-9C21-B2EA6605F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0533"/>
            <a:ext cx="10515600" cy="5296430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«Коллективное творчество имеет множество видов, условий и оттенков». (А.И. Куприн)</a:t>
            </a:r>
          </a:p>
          <a:p>
            <a:endParaRPr lang="ru-RU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FB3DB4E-54F3-4CA0-A0E0-659A46442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8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83"/>
    </mc:Choice>
    <mc:Fallback>
      <p:transition spd="slow" advTm="19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B1BF21-1F02-4904-8CCB-FF3588C61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556" y="733778"/>
            <a:ext cx="5568244" cy="544318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 (ФИО в род. падеже) заканчивается словами: «Цитата».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заключается идея текста.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Смысл этого фрагмента, на мой взгляд, заключается в следующем: … (своё объяснение).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Докажу своё суждение примерами из текста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896A7B-121A-4C54-ADD6-6B5900D14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3307644"/>
            <a:ext cx="5726289" cy="327377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тексте (ФИО автора в род. падеже) есть такие слова: «Цитата». </a:t>
            </a:r>
            <a:r>
              <a: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заключается идея текста. 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Смысл этого фрагмента я понимаю так: … (своё объяснение). </a:t>
            </a:r>
            <a:r>
              <a: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Докажу своё суждение примерами из текста.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200D7AC-94EE-4B95-A3FF-D03974AB2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7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832"/>
    </mc:Choice>
    <mc:Fallback>
      <p:transition spd="slow" advTm="21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5364B4-03BA-45F1-8676-4B86C5F27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180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F908D-9E3E-4B97-9333-3E6E35636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упр. 30 </a:t>
            </a:r>
            <a:r>
              <a:rPr lang="ru-RU" sz="3200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объяснить смысл последнего абзаца текста)</a:t>
            </a:r>
            <a:endParaRPr lang="ru-RU" sz="32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упр. 1 (выбрать любое высказывание и процитировать прямой и косвенной речью – 4 предложения)</a:t>
            </a:r>
            <a:endParaRPr lang="ru-RU" sz="32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1C62F0A-BCDE-4BF8-A290-EE3B16DE7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9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47"/>
    </mc:Choice>
    <mc:Fallback>
      <p:transition spd="slow" advTm="5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380</Words>
  <Application>Microsoft Office PowerPoint</Application>
  <PresentationFormat>Широкоэкранный</PresentationFormat>
  <Paragraphs>43</Paragraphs>
  <Slides>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Times New Roman</vt:lpstr>
      <vt:lpstr>Тема Office</vt:lpstr>
      <vt:lpstr>Сочинение на ОГЭ</vt:lpstr>
      <vt:lpstr>Критерии оценки</vt:lpstr>
      <vt:lpstr>Задание 13.2</vt:lpstr>
      <vt:lpstr>Подготовка. Осмысление текста</vt:lpstr>
      <vt:lpstr>Практикум. Способы цитирования</vt:lpstr>
      <vt:lpstr>Презентация PowerPoint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Сочинение на ОГЭ</dc:title>
  <dc:creator>Админ</dc:creator>
  <cp:lastModifiedBy>Админ</cp:lastModifiedBy>
  <cp:revision>2</cp:revision>
  <dcterms:created xsi:type="dcterms:W3CDTF">2024-09-30T14:48:45Z</dcterms:created>
  <dcterms:modified xsi:type="dcterms:W3CDTF">2024-10-07T11:32:08Z</dcterms:modified>
</cp:coreProperties>
</file>