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62" r:id="rId2"/>
    <p:sldId id="266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80" d="100"/>
          <a:sy n="80" d="100"/>
        </p:scale>
        <p:origin x="-14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D7F03-1B0D-4FAD-9180-96A2130361AE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35226-A894-41B7-81FA-9E2DAF0921E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31640" y="3933056"/>
            <a:ext cx="6172200" cy="79208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Тема: «Файлы и папки»</a:t>
            </a:r>
            <a:endParaRPr lang="ru-RU" sz="3600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547664" y="5085184"/>
            <a:ext cx="6172200" cy="651520"/>
          </a:xfrm>
        </p:spPr>
        <p:txBody>
          <a:bodyPr>
            <a:noAutofit/>
          </a:bodyPr>
          <a:lstStyle/>
          <a:p>
            <a:r>
              <a:rPr lang="ru-RU" sz="3200" dirty="0" smtClean="0"/>
              <a:t>Практические задания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4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r>
              <a:rPr lang="ru-RU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Придумай имя файла, в котором будет храниться изображение твоего любимого литературного героя. Выдели собственно имя и расширение</a:t>
            </a:r>
            <a:r>
              <a:rPr lang="ru-RU" sz="40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5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Tx/>
              <a:buNone/>
              <a:defRPr/>
            </a:pPr>
            <a:r>
              <a:rPr lang="ru-RU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Придумай имя файла, в котором будет храниться сочинение по русскому языку. Выдели собственно имя и расширение.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6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Tx/>
              <a:buNone/>
              <a:defRPr/>
            </a:pPr>
            <a:r>
              <a:rPr lang="ru-RU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Придумай имя файла, в котором может быть записана твоя любимая песня. Выдели собственно имя и расширение.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7467600" cy="1143000"/>
          </a:xfrm>
        </p:spPr>
        <p:txBody>
          <a:bodyPr/>
          <a:lstStyle/>
          <a:p>
            <a:pPr>
              <a:defRPr/>
            </a:pP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7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124744"/>
            <a:ext cx="8229600" cy="1757362"/>
          </a:xfrm>
        </p:spPr>
        <p:txBody>
          <a:bodyPr>
            <a:normAutofit/>
          </a:bodyPr>
          <a:lstStyle/>
          <a:p>
            <a:pPr>
              <a:buFontTx/>
              <a:buNone/>
              <a:defRPr/>
            </a:pPr>
            <a:r>
              <a:rPr lang="ru-RU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Ниже указаны имена файлов. Выбери из них имена текстовых файлов, графических файлов, программ.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71600" y="2708920"/>
          <a:ext cx="6984776" cy="38164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282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805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7593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95410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1) aaa.bmp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2) leto.doc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3) mama.jpg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5410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4) ura.wav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5) dog.txt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6) cat.jpg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5410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7) boy.exe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8) music.txt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9) book.mp3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5410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10) box.exe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11) game.bmp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12) otvet.txt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8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1108075"/>
          </a:xfrm>
        </p:spPr>
        <p:txBody>
          <a:bodyPr>
            <a:normAutofit fontScale="70000" lnSpcReduction="20000"/>
          </a:bodyPr>
          <a:lstStyle/>
          <a:p>
            <a:pPr>
              <a:buFontTx/>
              <a:buNone/>
              <a:defRPr/>
            </a:pPr>
            <a:r>
              <a:rPr lang="ru-RU" sz="40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Отдели имена файлов от имён папок, неправильные имена пропускай.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03648" y="3140968"/>
          <a:ext cx="6096000" cy="2316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8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742950" indent="-742950" algn="l">
                        <a:spcBef>
                          <a:spcPct val="50000"/>
                        </a:spcBef>
                        <a:buNone/>
                        <a:defRPr/>
                      </a:pPr>
                      <a:r>
                        <a:rPr lang="en-US" sz="3200" dirty="0" smtClean="0"/>
                        <a:t>1) Lettet.txt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2) Book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3) Name*2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4) </a:t>
                      </a:r>
                      <a:r>
                        <a:rPr lang="en-US" sz="3200" dirty="0" err="1" smtClean="0"/>
                        <a:t>List:doc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5) 2006 </a:t>
                      </a:r>
                      <a:r>
                        <a:rPr lang="ru-RU" sz="3200" dirty="0" smtClean="0"/>
                        <a:t>год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6) Windows.jpg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7) Windows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/>
                        <a:t>8) Dom.doc</a:t>
                      </a:r>
                      <a:endParaRPr lang="ru-RU" sz="3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683568" y="1484784"/>
          <a:ext cx="7467600" cy="4404360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2489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446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44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8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1, 2, 4, 5, 6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</a:p>
                    <a:p>
                      <a:r>
                        <a:rPr lang="en-US" dirty="0" smtClean="0"/>
                        <a:t>1</a:t>
                      </a:r>
                    </a:p>
                    <a:p>
                      <a:r>
                        <a:rPr lang="en-US" dirty="0" smtClean="0"/>
                        <a:t>3</a:t>
                      </a:r>
                    </a:p>
                    <a:p>
                      <a:r>
                        <a:rPr lang="en-US" dirty="0" smtClean="0"/>
                        <a:t>4</a:t>
                      </a:r>
                    </a:p>
                    <a:p>
                      <a:r>
                        <a:rPr lang="en-US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Текст</a:t>
                      </a:r>
                      <a:endParaRPr lang="en-US" dirty="0" smtClean="0"/>
                    </a:p>
                    <a:p>
                      <a:r>
                        <a:rPr lang="ru-RU" dirty="0" smtClean="0"/>
                        <a:t>Картинка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bmp</a:t>
                      </a:r>
                      <a:r>
                        <a:rPr lang="ru-RU" dirty="0" smtClean="0"/>
                        <a:t>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jpg,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gif.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txt</a:t>
                      </a:r>
                      <a:r>
                        <a:rPr lang="ru-RU" dirty="0" smtClean="0"/>
                        <a:t>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doc,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rtf.</a:t>
                      </a:r>
                      <a:endParaRPr lang="ru-RU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mp3</a:t>
                      </a:r>
                      <a:r>
                        <a:rPr lang="ru-RU" dirty="0" smtClean="0"/>
                        <a:t>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wav,</a:t>
                      </a:r>
                    </a:p>
                    <a:p>
                      <a:r>
                        <a:rPr lang="ru-RU" dirty="0" smtClean="0"/>
                        <a:t>имя.</a:t>
                      </a:r>
                      <a:r>
                        <a:rPr lang="en-US" dirty="0" smtClean="0"/>
                        <a:t>mid.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Текстовые – </a:t>
                      </a:r>
                      <a:r>
                        <a:rPr lang="en-US" dirty="0" smtClean="0"/>
                        <a:t>2,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5,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8,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12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Графические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–</a:t>
                      </a:r>
                      <a:r>
                        <a:rPr lang="en-US" dirty="0" smtClean="0"/>
                        <a:t> 1,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3,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6,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11</a:t>
                      </a:r>
                      <a:r>
                        <a:rPr lang="ru-RU" dirty="0" smtClean="0"/>
                        <a:t>;</a:t>
                      </a:r>
                    </a:p>
                    <a:p>
                      <a:r>
                        <a:rPr lang="ru-RU" dirty="0" smtClean="0"/>
                        <a:t>Программы – 7, 10.</a:t>
                      </a:r>
                      <a:endParaRPr lang="en-US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Имена файлов – 1, 6, 8;</a:t>
                      </a:r>
                    </a:p>
                    <a:p>
                      <a:r>
                        <a:rPr lang="ru-RU" dirty="0" smtClean="0"/>
                        <a:t>Имена</a:t>
                      </a:r>
                      <a:r>
                        <a:rPr lang="ru-RU" baseline="0" dirty="0" smtClean="0"/>
                        <a:t> папок </a:t>
                      </a:r>
                      <a:r>
                        <a:rPr lang="ru-RU" dirty="0" smtClean="0"/>
                        <a:t>–2, 5, 7.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712677" y="642893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u="sng" dirty="0" smtClean="0"/>
              <a:t>В таблице приведены основные типы файлов</a:t>
            </a:r>
            <a:endParaRPr lang="ru-RU" sz="3600" u="sng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512" y="1340768"/>
          <a:ext cx="8784976" cy="5373381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22052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3499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447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302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Тип файла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/>
                        <a:t>Расширение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Описание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053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Исполнимый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dirty="0"/>
                        <a:t>com, exe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 smtClean="0"/>
                        <a:t>Файлы,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содержащие </a:t>
                      </a:r>
                      <a:r>
                        <a:rPr lang="ru-RU" sz="2400" dirty="0"/>
                        <a:t>готовые к исполнению программы.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053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Текстовый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/>
                        <a:t>txt, doc, rtf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Файлы, содержащие текстовую информацию.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Графический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/>
                        <a:t>bmp, jpg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Файлы, содержащие изображения.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3053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Звуковой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dirty="0" smtClean="0"/>
                        <a:t>wav</a:t>
                      </a:r>
                      <a:r>
                        <a:rPr lang="en-US" sz="2400" dirty="0"/>
                        <a:t>, mid, mp3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ru-RU" sz="2400" dirty="0"/>
                        <a:t>Файлы, содержащие голоса и музыку.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sz="29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1</a:t>
            </a:r>
            <a:br>
              <a:rPr lang="ru-RU" sz="29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29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Выберите правильные имена файлов: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8229600" cy="413385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Рыбалка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Сочинение 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 лете.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12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&gt;13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12 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больше 13.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Ура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!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32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Мой_рисунок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Список 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8 «А».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</a:t>
            </a: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2.1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 папке 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 game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находятся файлы: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73238"/>
            <a:ext cx="4619625" cy="3124200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My_game.exe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My_game.txt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My_game.bmp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My_game.avi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My_game.wav</a:t>
            </a:r>
            <a:endParaRPr lang="ru-RU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5076056" y="1772816"/>
            <a:ext cx="381635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Определите файл, в котором может быть записана инструкция к игре.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2.2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 папке 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 game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находятся файлы: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528" y="2132856"/>
            <a:ext cx="4691063" cy="3124200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My_game.exe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My_game.txt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My_game.bmp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My_game.avi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My_game.wav</a:t>
            </a:r>
            <a:endParaRPr lang="ru-RU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5076056" y="2060848"/>
            <a:ext cx="381635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Определите файл, который нужно открыть, чтобы запустить игру.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</a:t>
            </a: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2.3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 папке 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 game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находятся файлы: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2060848"/>
            <a:ext cx="4546600" cy="3124200"/>
          </a:xfrm>
        </p:spPr>
        <p:txBody>
          <a:bodyPr>
            <a:normAutofit fontScale="92500" lnSpcReduction="10000"/>
          </a:bodyPr>
          <a:lstStyle/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My_game.exe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My_game.txt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My_game.bmp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My_game.avi</a:t>
            </a:r>
          </a:p>
          <a:p>
            <a:pPr marL="742950" indent="-742950">
              <a:buFont typeface="+mj-lt"/>
              <a:buAutoNum type="arabicPeriod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My_game.wav</a:t>
            </a:r>
            <a:endParaRPr lang="ru-RU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5148064" y="2060848"/>
            <a:ext cx="3744912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Определите файл, в котором может храниться заставка к игре.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</a:t>
            </a: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2.4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 папке 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 game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находятся файлы: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176463"/>
            <a:ext cx="4619625" cy="31242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AutoNum type="arabicParenR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My_game.exe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My_game.txt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My_game.bmp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My_game.avi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My_game.wav</a:t>
            </a:r>
            <a:endParaRPr lang="ru-RU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5076056" y="2132856"/>
            <a:ext cx="381635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Определите файл, в котором может быть записан демонстрационный ролик к игре.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</a:t>
            </a: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2.5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в папке </a:t>
            </a:r>
            <a:r>
              <a:rPr lang="en-US" sz="32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 game</a:t>
            </a:r>
            <a:r>
              <a:rPr lang="en-US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 </a:t>
            </a: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находятся файлы: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105025"/>
            <a:ext cx="4691063" cy="3124200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buFontTx/>
              <a:buAutoNum type="arabicParenR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My_game.exe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My_game.txt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My_game.bmp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My_game.avi</a:t>
            </a:r>
          </a:p>
          <a:p>
            <a:pPr marL="609600" indent="-609600">
              <a:buFontTx/>
              <a:buAutoNum type="arabicParenR"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My_game.wav</a:t>
            </a:r>
            <a:endParaRPr lang="ru-RU" sz="40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5148064" y="2060848"/>
            <a:ext cx="381635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32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Определите файл, в котором может быть записано музыкальное сопровождение к игре.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241250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Задание </a:t>
            </a:r>
            <a: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3</a:t>
            </a:r>
            <a:br>
              <a:rPr lang="ru-RU" sz="3200" b="1" i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/>
            </a:r>
            <a:b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</a:br>
            <a:r>
              <a:rPr lang="ru-RU" sz="32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Что может храниться в следующих файлах?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780928"/>
            <a:ext cx="8229600" cy="3376032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4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House.doc</a:t>
            </a:r>
          </a:p>
          <a:p>
            <a:pPr>
              <a:buFontTx/>
              <a:buNone/>
              <a:defRPr/>
            </a:pPr>
            <a:r>
              <a:rPr lang="en-US" sz="48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House.bmp</a:t>
            </a:r>
            <a:endParaRPr lang="ru-RU" sz="4800" b="1" i="1" dirty="0" smtClean="0">
              <a:effectLst>
                <a:outerShdw blurRad="38100" dist="38100" dir="2700000" algn="tl">
                  <a:srgbClr val="C0C0C0"/>
                </a:outerShdw>
              </a:effectLst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</TotalTime>
  <Words>441</Words>
  <Application>Microsoft Office PowerPoint</Application>
  <PresentationFormat>Экран (4:3)</PresentationFormat>
  <Paragraphs>125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Начальная</vt:lpstr>
      <vt:lpstr>Тема: «Файлы и папки»</vt:lpstr>
      <vt:lpstr>В таблице приведены основные типы файлов</vt:lpstr>
      <vt:lpstr>Задание 1 Выберите правильные имена файлов:</vt:lpstr>
      <vt:lpstr>Задание 2.1 в папке My game находятся файлы:</vt:lpstr>
      <vt:lpstr>Задание 2.2 в папке My game находятся файлы:</vt:lpstr>
      <vt:lpstr>Задание 2.3 в папке My game находятся файлы:</vt:lpstr>
      <vt:lpstr>Задание 2.4 в папке My game находятся файлы:</vt:lpstr>
      <vt:lpstr>Задание 2.5 в папке My game находятся файлы:</vt:lpstr>
      <vt:lpstr>Задание 3  Что может храниться в следующих файлах?</vt:lpstr>
      <vt:lpstr>Задание 4</vt:lpstr>
      <vt:lpstr>Задание 5</vt:lpstr>
      <vt:lpstr>Задание 6</vt:lpstr>
      <vt:lpstr>Задание 7</vt:lpstr>
      <vt:lpstr>Задание 8</vt:lpstr>
      <vt:lpstr>ОТВЕТЫ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Добрый день, ребята!</dc:title>
  <dc:creator>Эксперт</dc:creator>
  <cp:lastModifiedBy>Zver</cp:lastModifiedBy>
  <cp:revision>40</cp:revision>
  <dcterms:created xsi:type="dcterms:W3CDTF">2017-12-18T18:39:58Z</dcterms:created>
  <dcterms:modified xsi:type="dcterms:W3CDTF">2025-09-24T08:35:10Z</dcterms:modified>
</cp:coreProperties>
</file>