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57" r:id="rId4"/>
    <p:sldId id="259" r:id="rId5"/>
    <p:sldId id="272" r:id="rId6"/>
    <p:sldId id="273" r:id="rId7"/>
    <p:sldId id="274" r:id="rId8"/>
    <p:sldId id="275" r:id="rId9"/>
    <p:sldId id="276" r:id="rId10"/>
    <p:sldId id="277" r:id="rId11"/>
    <p:sldId id="27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A9C43B-B5AD-4BE8-9EBB-CFC3EC20DA09}" type="doc">
      <dgm:prSet loTypeId="urn:microsoft.com/office/officeart/2005/8/layout/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9F4ACBC-63D2-4753-BF54-7C2470AC5FC8}">
      <dgm:prSet phldrT="[Текст]" custT="1"/>
      <dgm:spPr/>
      <dgm:t>
        <a:bodyPr/>
        <a:lstStyle/>
        <a:p>
          <a:r>
            <a:rPr lang="ru-RU" sz="4400" b="1" dirty="0">
              <a:solidFill>
                <a:srgbClr val="002060"/>
              </a:solidFill>
            </a:rPr>
            <a:t>Введение </a:t>
          </a:r>
        </a:p>
      </dgm:t>
    </dgm:pt>
    <dgm:pt modelId="{CB3E224C-4D0D-4BAA-86E9-6E1802D6931B}" type="parTrans" cxnId="{2FF37E74-BAFE-4277-AAC9-139FCA2E5662}">
      <dgm:prSet/>
      <dgm:spPr/>
      <dgm:t>
        <a:bodyPr/>
        <a:lstStyle/>
        <a:p>
          <a:endParaRPr lang="ru-RU"/>
        </a:p>
      </dgm:t>
    </dgm:pt>
    <dgm:pt modelId="{EFF9A1A3-4A60-4EDA-B0C4-05C73F80C7C4}" type="sibTrans" cxnId="{2FF37E74-BAFE-4277-AAC9-139FCA2E5662}">
      <dgm:prSet/>
      <dgm:spPr/>
      <dgm:t>
        <a:bodyPr/>
        <a:lstStyle/>
        <a:p>
          <a:endParaRPr lang="ru-RU"/>
        </a:p>
      </dgm:t>
    </dgm:pt>
    <dgm:pt modelId="{81D7CBE1-B00A-4734-9680-0E1D1BBB920C}">
      <dgm:prSet phldrT="[Текст]" custT="1"/>
      <dgm:spPr/>
      <dgm:t>
        <a:bodyPr/>
        <a:lstStyle/>
        <a:p>
          <a:r>
            <a:rPr lang="ru-RU" sz="4400" b="1" dirty="0">
              <a:solidFill>
                <a:srgbClr val="002060"/>
              </a:solidFill>
            </a:rPr>
            <a:t>Основная часть </a:t>
          </a:r>
        </a:p>
      </dgm:t>
    </dgm:pt>
    <dgm:pt modelId="{7C7E005A-55C6-46E8-84C4-014B42A2904F}" type="parTrans" cxnId="{641804D5-C893-4C5F-ADCF-8E0FDAF15829}">
      <dgm:prSet/>
      <dgm:spPr/>
      <dgm:t>
        <a:bodyPr/>
        <a:lstStyle/>
        <a:p>
          <a:endParaRPr lang="ru-RU"/>
        </a:p>
      </dgm:t>
    </dgm:pt>
    <dgm:pt modelId="{7DC005DF-3F17-47F9-9F1F-D8775363A66E}" type="sibTrans" cxnId="{641804D5-C893-4C5F-ADCF-8E0FDAF15829}">
      <dgm:prSet/>
      <dgm:spPr/>
      <dgm:t>
        <a:bodyPr/>
        <a:lstStyle/>
        <a:p>
          <a:endParaRPr lang="ru-RU"/>
        </a:p>
      </dgm:t>
    </dgm:pt>
    <dgm:pt modelId="{A10A8906-3ACF-4793-8784-1BFA83EB6911}">
      <dgm:prSet phldrT="[Текст]"/>
      <dgm:spPr/>
      <dgm:t>
        <a:bodyPr/>
        <a:lstStyle/>
        <a:p>
          <a:r>
            <a:rPr lang="ru-RU" b="1" dirty="0">
              <a:solidFill>
                <a:srgbClr val="002060"/>
              </a:solidFill>
            </a:rPr>
            <a:t>Вывод </a:t>
          </a:r>
        </a:p>
      </dgm:t>
    </dgm:pt>
    <dgm:pt modelId="{97FCB550-746C-4DD9-9242-6A045E9CCD46}" type="parTrans" cxnId="{45F532A6-6F9F-46A8-95DF-54D268E5494F}">
      <dgm:prSet/>
      <dgm:spPr/>
      <dgm:t>
        <a:bodyPr/>
        <a:lstStyle/>
        <a:p>
          <a:endParaRPr lang="ru-RU"/>
        </a:p>
      </dgm:t>
    </dgm:pt>
    <dgm:pt modelId="{E6FA02C1-5AD6-4A4F-8513-3D66CC24E406}" type="sibTrans" cxnId="{45F532A6-6F9F-46A8-95DF-54D268E5494F}">
      <dgm:prSet/>
      <dgm:spPr/>
      <dgm:t>
        <a:bodyPr/>
        <a:lstStyle/>
        <a:p>
          <a:endParaRPr lang="ru-RU"/>
        </a:p>
      </dgm:t>
    </dgm:pt>
    <dgm:pt modelId="{82C77C0D-B8EF-4E7C-88BC-AD440BEEDF33}" type="pres">
      <dgm:prSet presAssocID="{41A9C43B-B5AD-4BE8-9EBB-CFC3EC20DA0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D42939F-B585-4C8F-8F9E-F4B5C39AD0F8}" type="pres">
      <dgm:prSet presAssocID="{A10A8906-3ACF-4793-8784-1BFA83EB6911}" presName="boxAndChildren" presStyleCnt="0"/>
      <dgm:spPr/>
    </dgm:pt>
    <dgm:pt modelId="{7FEE885A-74CC-453B-88F3-2735AC7933D3}" type="pres">
      <dgm:prSet presAssocID="{A10A8906-3ACF-4793-8784-1BFA83EB6911}" presName="parentTextBox" presStyleLbl="node1" presStyleIdx="0" presStyleCnt="3"/>
      <dgm:spPr/>
      <dgm:t>
        <a:bodyPr/>
        <a:lstStyle/>
        <a:p>
          <a:endParaRPr lang="ru-RU"/>
        </a:p>
      </dgm:t>
    </dgm:pt>
    <dgm:pt modelId="{86AFA983-2C55-46D6-A926-22BE2D8F1418}" type="pres">
      <dgm:prSet presAssocID="{7DC005DF-3F17-47F9-9F1F-D8775363A66E}" presName="sp" presStyleCnt="0"/>
      <dgm:spPr/>
    </dgm:pt>
    <dgm:pt modelId="{4C9A9BBC-D4A5-488E-B72B-21A10B39DD27}" type="pres">
      <dgm:prSet presAssocID="{81D7CBE1-B00A-4734-9680-0E1D1BBB920C}" presName="arrowAndChildren" presStyleCnt="0"/>
      <dgm:spPr/>
    </dgm:pt>
    <dgm:pt modelId="{05AECC2D-C732-4710-85C7-9745EC7384DE}" type="pres">
      <dgm:prSet presAssocID="{81D7CBE1-B00A-4734-9680-0E1D1BBB920C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E2712F4E-D7A4-4E05-BCEE-9F73615181DC}" type="pres">
      <dgm:prSet presAssocID="{EFF9A1A3-4A60-4EDA-B0C4-05C73F80C7C4}" presName="sp" presStyleCnt="0"/>
      <dgm:spPr/>
    </dgm:pt>
    <dgm:pt modelId="{DE5ACAD3-CFC5-4113-89E4-EB3998FF10DC}" type="pres">
      <dgm:prSet presAssocID="{09F4ACBC-63D2-4753-BF54-7C2470AC5FC8}" presName="arrowAndChildren" presStyleCnt="0"/>
      <dgm:spPr/>
    </dgm:pt>
    <dgm:pt modelId="{79BE13DE-BAFA-41CB-A581-E547B63FA689}" type="pres">
      <dgm:prSet presAssocID="{09F4ACBC-63D2-4753-BF54-7C2470AC5FC8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BE1166AD-D498-4E75-892E-E901DB9EE6B5}" type="presOf" srcId="{A10A8906-3ACF-4793-8784-1BFA83EB6911}" destId="{7FEE885A-74CC-453B-88F3-2735AC7933D3}" srcOrd="0" destOrd="0" presId="urn:microsoft.com/office/officeart/2005/8/layout/process4"/>
    <dgm:cxn modelId="{2FF37E74-BAFE-4277-AAC9-139FCA2E5662}" srcId="{41A9C43B-B5AD-4BE8-9EBB-CFC3EC20DA09}" destId="{09F4ACBC-63D2-4753-BF54-7C2470AC5FC8}" srcOrd="0" destOrd="0" parTransId="{CB3E224C-4D0D-4BAA-86E9-6E1802D6931B}" sibTransId="{EFF9A1A3-4A60-4EDA-B0C4-05C73F80C7C4}"/>
    <dgm:cxn modelId="{8DC8311E-D150-4BDD-8C21-CB0649AE8A77}" type="presOf" srcId="{41A9C43B-B5AD-4BE8-9EBB-CFC3EC20DA09}" destId="{82C77C0D-B8EF-4E7C-88BC-AD440BEEDF33}" srcOrd="0" destOrd="0" presId="urn:microsoft.com/office/officeart/2005/8/layout/process4"/>
    <dgm:cxn modelId="{641804D5-C893-4C5F-ADCF-8E0FDAF15829}" srcId="{41A9C43B-B5AD-4BE8-9EBB-CFC3EC20DA09}" destId="{81D7CBE1-B00A-4734-9680-0E1D1BBB920C}" srcOrd="1" destOrd="0" parTransId="{7C7E005A-55C6-46E8-84C4-014B42A2904F}" sibTransId="{7DC005DF-3F17-47F9-9F1F-D8775363A66E}"/>
    <dgm:cxn modelId="{F21FF436-4B07-4B69-ADD3-C9F6256170DC}" type="presOf" srcId="{81D7CBE1-B00A-4734-9680-0E1D1BBB920C}" destId="{05AECC2D-C732-4710-85C7-9745EC7384DE}" srcOrd="0" destOrd="0" presId="urn:microsoft.com/office/officeart/2005/8/layout/process4"/>
    <dgm:cxn modelId="{3E2E3EC5-6918-403B-AC42-A191FD4EB458}" type="presOf" srcId="{09F4ACBC-63D2-4753-BF54-7C2470AC5FC8}" destId="{79BE13DE-BAFA-41CB-A581-E547B63FA689}" srcOrd="0" destOrd="0" presId="urn:microsoft.com/office/officeart/2005/8/layout/process4"/>
    <dgm:cxn modelId="{45F532A6-6F9F-46A8-95DF-54D268E5494F}" srcId="{41A9C43B-B5AD-4BE8-9EBB-CFC3EC20DA09}" destId="{A10A8906-3ACF-4793-8784-1BFA83EB6911}" srcOrd="2" destOrd="0" parTransId="{97FCB550-746C-4DD9-9242-6A045E9CCD46}" sibTransId="{E6FA02C1-5AD6-4A4F-8513-3D66CC24E406}"/>
    <dgm:cxn modelId="{5BC1EC03-2603-486C-8CEE-6EAD3F93162E}" type="presParOf" srcId="{82C77C0D-B8EF-4E7C-88BC-AD440BEEDF33}" destId="{9D42939F-B585-4C8F-8F9E-F4B5C39AD0F8}" srcOrd="0" destOrd="0" presId="urn:microsoft.com/office/officeart/2005/8/layout/process4"/>
    <dgm:cxn modelId="{9B407BFA-35AC-4F87-B904-F6D49104C555}" type="presParOf" srcId="{9D42939F-B585-4C8F-8F9E-F4B5C39AD0F8}" destId="{7FEE885A-74CC-453B-88F3-2735AC7933D3}" srcOrd="0" destOrd="0" presId="urn:microsoft.com/office/officeart/2005/8/layout/process4"/>
    <dgm:cxn modelId="{2E2C250C-A587-468C-9A90-F1E4346B3F5C}" type="presParOf" srcId="{82C77C0D-B8EF-4E7C-88BC-AD440BEEDF33}" destId="{86AFA983-2C55-46D6-A926-22BE2D8F1418}" srcOrd="1" destOrd="0" presId="urn:microsoft.com/office/officeart/2005/8/layout/process4"/>
    <dgm:cxn modelId="{18E7966B-395F-4609-AD7B-12AA8E3A6BDB}" type="presParOf" srcId="{82C77C0D-B8EF-4E7C-88BC-AD440BEEDF33}" destId="{4C9A9BBC-D4A5-488E-B72B-21A10B39DD27}" srcOrd="2" destOrd="0" presId="urn:microsoft.com/office/officeart/2005/8/layout/process4"/>
    <dgm:cxn modelId="{BE751572-CCB4-44D5-B0B5-AFA5436E6352}" type="presParOf" srcId="{4C9A9BBC-D4A5-488E-B72B-21A10B39DD27}" destId="{05AECC2D-C732-4710-85C7-9745EC7384DE}" srcOrd="0" destOrd="0" presId="urn:microsoft.com/office/officeart/2005/8/layout/process4"/>
    <dgm:cxn modelId="{B5727BF1-1D7F-469C-B2B5-74289B7EF295}" type="presParOf" srcId="{82C77C0D-B8EF-4E7C-88BC-AD440BEEDF33}" destId="{E2712F4E-D7A4-4E05-BCEE-9F73615181DC}" srcOrd="3" destOrd="0" presId="urn:microsoft.com/office/officeart/2005/8/layout/process4"/>
    <dgm:cxn modelId="{873C2E7F-0A85-4271-8761-E6B2818BC287}" type="presParOf" srcId="{82C77C0D-B8EF-4E7C-88BC-AD440BEEDF33}" destId="{DE5ACAD3-CFC5-4113-89E4-EB3998FF10DC}" srcOrd="4" destOrd="0" presId="urn:microsoft.com/office/officeart/2005/8/layout/process4"/>
    <dgm:cxn modelId="{FD8FA6B4-D218-4E4F-859D-7E4F1E40F471}" type="presParOf" srcId="{DE5ACAD3-CFC5-4113-89E4-EB3998FF10DC}" destId="{79BE13DE-BAFA-41CB-A581-E547B63FA689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D57AE7-6704-4378-ADBB-89565F414543}" type="doc">
      <dgm:prSet loTypeId="urn:microsoft.com/office/officeart/2005/8/layout/h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BBFCCD61-E0F3-4F29-AA7C-7067ED623417}">
      <dgm:prSet phldrT="[Текст]"/>
      <dgm:spPr/>
      <dgm:t>
        <a:bodyPr/>
        <a:lstStyle/>
        <a:p>
          <a:r>
            <a:rPr lang="ru-RU" dirty="0"/>
            <a:t>3 основных вопроса:</a:t>
          </a:r>
        </a:p>
      </dgm:t>
    </dgm:pt>
    <dgm:pt modelId="{DE111243-0447-4CDF-B5F8-2ABF875E6ADC}" type="parTrans" cxnId="{DB3C6E4C-AAA1-4AE0-B8E7-C102CE6A6345}">
      <dgm:prSet/>
      <dgm:spPr/>
      <dgm:t>
        <a:bodyPr/>
        <a:lstStyle/>
        <a:p>
          <a:endParaRPr lang="ru-RU"/>
        </a:p>
      </dgm:t>
    </dgm:pt>
    <dgm:pt modelId="{5C0902C3-A8E1-46D8-B0F2-957E206A8048}" type="sibTrans" cxnId="{DB3C6E4C-AAA1-4AE0-B8E7-C102CE6A6345}">
      <dgm:prSet/>
      <dgm:spPr/>
      <dgm:t>
        <a:bodyPr/>
        <a:lstStyle/>
        <a:p>
          <a:endParaRPr lang="ru-RU"/>
        </a:p>
      </dgm:t>
    </dgm:pt>
    <dgm:pt modelId="{02EA212B-2023-49CC-A79D-CB761857C83B}">
      <dgm:prSet phldrT="[Текст]"/>
      <dgm:spPr/>
      <dgm:t>
        <a:bodyPr/>
        <a:lstStyle/>
        <a:p>
          <a:r>
            <a:rPr lang="ru-RU" dirty="0">
              <a:solidFill>
                <a:schemeClr val="accent1">
                  <a:lumMod val="50000"/>
                </a:schemeClr>
              </a:solidFill>
            </a:rPr>
            <a:t>характеристика «тёмного царства»</a:t>
          </a:r>
        </a:p>
      </dgm:t>
    </dgm:pt>
    <dgm:pt modelId="{6660A8F7-C680-4B75-90BD-8AE92C3A0F67}" type="parTrans" cxnId="{5611D7D4-98C2-4573-9DF1-2B067785C613}">
      <dgm:prSet/>
      <dgm:spPr/>
      <dgm:t>
        <a:bodyPr/>
        <a:lstStyle/>
        <a:p>
          <a:endParaRPr lang="ru-RU"/>
        </a:p>
      </dgm:t>
    </dgm:pt>
    <dgm:pt modelId="{387C34E1-8F19-4844-BF53-34954C3A9B14}" type="sibTrans" cxnId="{5611D7D4-98C2-4573-9DF1-2B067785C613}">
      <dgm:prSet/>
      <dgm:spPr/>
      <dgm:t>
        <a:bodyPr/>
        <a:lstStyle/>
        <a:p>
          <a:endParaRPr lang="ru-RU"/>
        </a:p>
      </dgm:t>
    </dgm:pt>
    <dgm:pt modelId="{49475BD1-36B2-4AE0-9CB5-32EEEED71C19}">
      <dgm:prSet phldrT="[Текст]"/>
      <dgm:spPr/>
      <dgm:t>
        <a:bodyPr/>
        <a:lstStyle/>
        <a:p>
          <a:r>
            <a:rPr lang="ru-RU" dirty="0">
              <a:solidFill>
                <a:schemeClr val="accent1">
                  <a:lumMod val="50000"/>
                </a:schemeClr>
              </a:solidFill>
            </a:rPr>
            <a:t>«непохожесть» Катерины на обитателей «тёмного царства»</a:t>
          </a:r>
        </a:p>
      </dgm:t>
    </dgm:pt>
    <dgm:pt modelId="{626B5A7B-3BF8-4827-9F46-4A882C031620}" type="parTrans" cxnId="{8D83CAD9-880C-43D2-AB18-051A5BF63522}">
      <dgm:prSet/>
      <dgm:spPr/>
      <dgm:t>
        <a:bodyPr/>
        <a:lstStyle/>
        <a:p>
          <a:endParaRPr lang="ru-RU"/>
        </a:p>
      </dgm:t>
    </dgm:pt>
    <dgm:pt modelId="{07493BC0-70BD-4E1B-B7A7-338D4357C5E1}" type="sibTrans" cxnId="{8D83CAD9-880C-43D2-AB18-051A5BF63522}">
      <dgm:prSet/>
      <dgm:spPr/>
      <dgm:t>
        <a:bodyPr/>
        <a:lstStyle/>
        <a:p>
          <a:endParaRPr lang="ru-RU"/>
        </a:p>
      </dgm:t>
    </dgm:pt>
    <dgm:pt modelId="{F5683000-81F1-4D36-BFD6-77AD3E889E03}">
      <dgm:prSet phldrT="[Текст]"/>
      <dgm:spPr/>
      <dgm:t>
        <a:bodyPr/>
        <a:lstStyle/>
        <a:p>
          <a:r>
            <a:rPr lang="ru-RU" dirty="0">
              <a:solidFill>
                <a:schemeClr val="accent1">
                  <a:lumMod val="50000"/>
                </a:schemeClr>
              </a:solidFill>
            </a:rPr>
            <a:t>Любовь и смерть Катерины – протест против «тёмного царства»</a:t>
          </a:r>
        </a:p>
      </dgm:t>
    </dgm:pt>
    <dgm:pt modelId="{873FACD6-CBF2-40F1-B4B0-EF2BB7090F31}" type="parTrans" cxnId="{CF785C93-C87E-4165-99E1-EAE0CC22C8C0}">
      <dgm:prSet/>
      <dgm:spPr/>
      <dgm:t>
        <a:bodyPr/>
        <a:lstStyle/>
        <a:p>
          <a:endParaRPr lang="ru-RU"/>
        </a:p>
      </dgm:t>
    </dgm:pt>
    <dgm:pt modelId="{C6F53C36-A57F-4521-8DEC-BA7C89592BC9}" type="sibTrans" cxnId="{CF785C93-C87E-4165-99E1-EAE0CC22C8C0}">
      <dgm:prSet/>
      <dgm:spPr/>
      <dgm:t>
        <a:bodyPr/>
        <a:lstStyle/>
        <a:p>
          <a:endParaRPr lang="ru-RU"/>
        </a:p>
      </dgm:t>
    </dgm:pt>
    <dgm:pt modelId="{D79066F7-5EBC-434C-95F7-AADB91C48E87}" type="pres">
      <dgm:prSet presAssocID="{B4D57AE7-6704-4378-ADBB-89565F41454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06326F-0B22-4CE3-A96F-BCFE99C2939B}" type="pres">
      <dgm:prSet presAssocID="{BBFCCD61-E0F3-4F29-AA7C-7067ED623417}" presName="roof" presStyleLbl="dkBgShp" presStyleIdx="0" presStyleCnt="2"/>
      <dgm:spPr/>
      <dgm:t>
        <a:bodyPr/>
        <a:lstStyle/>
        <a:p>
          <a:endParaRPr lang="ru-RU"/>
        </a:p>
      </dgm:t>
    </dgm:pt>
    <dgm:pt modelId="{8DFEB12B-C2BB-4369-A57E-6B6583BD8544}" type="pres">
      <dgm:prSet presAssocID="{BBFCCD61-E0F3-4F29-AA7C-7067ED623417}" presName="pillars" presStyleCnt="0"/>
      <dgm:spPr/>
    </dgm:pt>
    <dgm:pt modelId="{5656E123-E74E-43CD-9649-409333319B1C}" type="pres">
      <dgm:prSet presAssocID="{BBFCCD61-E0F3-4F29-AA7C-7067ED623417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385AF6-3815-4770-8FED-4AC6A988DD2A}" type="pres">
      <dgm:prSet presAssocID="{49475BD1-36B2-4AE0-9CB5-32EEEED71C19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A36875-D8F2-4F02-9AF9-2A5228629C8B}" type="pres">
      <dgm:prSet presAssocID="{F5683000-81F1-4D36-BFD6-77AD3E889E03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DDE370-634D-4815-866A-B2CD1C2583DC}" type="pres">
      <dgm:prSet presAssocID="{BBFCCD61-E0F3-4F29-AA7C-7067ED623417}" presName="base" presStyleLbl="dkBgShp" presStyleIdx="1" presStyleCnt="2"/>
      <dgm:spPr/>
    </dgm:pt>
  </dgm:ptLst>
  <dgm:cxnLst>
    <dgm:cxn modelId="{5611D7D4-98C2-4573-9DF1-2B067785C613}" srcId="{BBFCCD61-E0F3-4F29-AA7C-7067ED623417}" destId="{02EA212B-2023-49CC-A79D-CB761857C83B}" srcOrd="0" destOrd="0" parTransId="{6660A8F7-C680-4B75-90BD-8AE92C3A0F67}" sibTransId="{387C34E1-8F19-4844-BF53-34954C3A9B14}"/>
    <dgm:cxn modelId="{151DEC2A-B5F3-4588-A188-1D46F09C7F39}" type="presOf" srcId="{49475BD1-36B2-4AE0-9CB5-32EEEED71C19}" destId="{70385AF6-3815-4770-8FED-4AC6A988DD2A}" srcOrd="0" destOrd="0" presId="urn:microsoft.com/office/officeart/2005/8/layout/hList3"/>
    <dgm:cxn modelId="{DB3C6E4C-AAA1-4AE0-B8E7-C102CE6A6345}" srcId="{B4D57AE7-6704-4378-ADBB-89565F414543}" destId="{BBFCCD61-E0F3-4F29-AA7C-7067ED623417}" srcOrd="0" destOrd="0" parTransId="{DE111243-0447-4CDF-B5F8-2ABF875E6ADC}" sibTransId="{5C0902C3-A8E1-46D8-B0F2-957E206A8048}"/>
    <dgm:cxn modelId="{CF785C93-C87E-4165-99E1-EAE0CC22C8C0}" srcId="{BBFCCD61-E0F3-4F29-AA7C-7067ED623417}" destId="{F5683000-81F1-4D36-BFD6-77AD3E889E03}" srcOrd="2" destOrd="0" parTransId="{873FACD6-CBF2-40F1-B4B0-EF2BB7090F31}" sibTransId="{C6F53C36-A57F-4521-8DEC-BA7C89592BC9}"/>
    <dgm:cxn modelId="{68174A12-442A-4045-BD46-460233306F55}" type="presOf" srcId="{BBFCCD61-E0F3-4F29-AA7C-7067ED623417}" destId="{C006326F-0B22-4CE3-A96F-BCFE99C2939B}" srcOrd="0" destOrd="0" presId="urn:microsoft.com/office/officeart/2005/8/layout/hList3"/>
    <dgm:cxn modelId="{B0B3F885-70FD-4779-85AD-3404F0A9D9F9}" type="presOf" srcId="{B4D57AE7-6704-4378-ADBB-89565F414543}" destId="{D79066F7-5EBC-434C-95F7-AADB91C48E87}" srcOrd="0" destOrd="0" presId="urn:microsoft.com/office/officeart/2005/8/layout/hList3"/>
    <dgm:cxn modelId="{9413A58A-E3DD-447A-8316-CFD1A576430B}" type="presOf" srcId="{F5683000-81F1-4D36-BFD6-77AD3E889E03}" destId="{FFA36875-D8F2-4F02-9AF9-2A5228629C8B}" srcOrd="0" destOrd="0" presId="urn:microsoft.com/office/officeart/2005/8/layout/hList3"/>
    <dgm:cxn modelId="{AE701383-E4F4-4381-9D25-208A26A48372}" type="presOf" srcId="{02EA212B-2023-49CC-A79D-CB761857C83B}" destId="{5656E123-E74E-43CD-9649-409333319B1C}" srcOrd="0" destOrd="0" presId="urn:microsoft.com/office/officeart/2005/8/layout/hList3"/>
    <dgm:cxn modelId="{8D83CAD9-880C-43D2-AB18-051A5BF63522}" srcId="{BBFCCD61-E0F3-4F29-AA7C-7067ED623417}" destId="{49475BD1-36B2-4AE0-9CB5-32EEEED71C19}" srcOrd="1" destOrd="0" parTransId="{626B5A7B-3BF8-4827-9F46-4A882C031620}" sibTransId="{07493BC0-70BD-4E1B-B7A7-338D4357C5E1}"/>
    <dgm:cxn modelId="{C8E22D90-0E5D-4239-8CDC-8601E0B31441}" type="presParOf" srcId="{D79066F7-5EBC-434C-95F7-AADB91C48E87}" destId="{C006326F-0B22-4CE3-A96F-BCFE99C2939B}" srcOrd="0" destOrd="0" presId="urn:microsoft.com/office/officeart/2005/8/layout/hList3"/>
    <dgm:cxn modelId="{A80ABB38-AE2C-4822-B4E3-171C942DCE55}" type="presParOf" srcId="{D79066F7-5EBC-434C-95F7-AADB91C48E87}" destId="{8DFEB12B-C2BB-4369-A57E-6B6583BD8544}" srcOrd="1" destOrd="0" presId="urn:microsoft.com/office/officeart/2005/8/layout/hList3"/>
    <dgm:cxn modelId="{B7F76D91-73A2-4092-81FD-AB841AA07369}" type="presParOf" srcId="{8DFEB12B-C2BB-4369-A57E-6B6583BD8544}" destId="{5656E123-E74E-43CD-9649-409333319B1C}" srcOrd="0" destOrd="0" presId="urn:microsoft.com/office/officeart/2005/8/layout/hList3"/>
    <dgm:cxn modelId="{90C2D7A3-B101-4611-9A28-15FFD73ABD66}" type="presParOf" srcId="{8DFEB12B-C2BB-4369-A57E-6B6583BD8544}" destId="{70385AF6-3815-4770-8FED-4AC6A988DD2A}" srcOrd="1" destOrd="0" presId="urn:microsoft.com/office/officeart/2005/8/layout/hList3"/>
    <dgm:cxn modelId="{350D4623-786A-459B-8932-8E9DA9043890}" type="presParOf" srcId="{8DFEB12B-C2BB-4369-A57E-6B6583BD8544}" destId="{FFA36875-D8F2-4F02-9AF9-2A5228629C8B}" srcOrd="2" destOrd="0" presId="urn:microsoft.com/office/officeart/2005/8/layout/hList3"/>
    <dgm:cxn modelId="{069C4B1F-9D3A-4CF3-A214-4D7B8C52DE4B}" type="presParOf" srcId="{D79066F7-5EBC-434C-95F7-AADB91C48E87}" destId="{BBDDE370-634D-4815-866A-B2CD1C2583D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AB6519-FEF3-4B7B-AD1F-620AB15868C5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6682E59D-AAFC-40BE-9079-CA9D5033C026}">
      <dgm:prSet phldrT="[Текст]"/>
      <dgm:spPr/>
      <dgm:t>
        <a:bodyPr/>
        <a:lstStyle/>
        <a:p>
          <a:r>
            <a:rPr lang="ru-RU" dirty="0"/>
            <a:t>Прямое (прямая речь)</a:t>
          </a:r>
        </a:p>
      </dgm:t>
    </dgm:pt>
    <dgm:pt modelId="{BAB1C251-6A41-4A13-A6FD-96B1BFE7F290}" type="parTrans" cxnId="{99CB7E44-2079-412C-B7C0-F54AB3D0DA39}">
      <dgm:prSet/>
      <dgm:spPr/>
      <dgm:t>
        <a:bodyPr/>
        <a:lstStyle/>
        <a:p>
          <a:endParaRPr lang="ru-RU"/>
        </a:p>
      </dgm:t>
    </dgm:pt>
    <dgm:pt modelId="{81140CEC-FFFB-464B-8DD6-186DF1000D9F}" type="sibTrans" cxnId="{99CB7E44-2079-412C-B7C0-F54AB3D0DA39}">
      <dgm:prSet/>
      <dgm:spPr/>
      <dgm:t>
        <a:bodyPr/>
        <a:lstStyle/>
        <a:p>
          <a:endParaRPr lang="ru-RU"/>
        </a:p>
      </dgm:t>
    </dgm:pt>
    <dgm:pt modelId="{6F41AAAE-913D-4AD5-B2B7-335AF1A8F754}">
      <dgm:prSet phldrT="[Текст]"/>
      <dgm:spPr/>
      <dgm:t>
        <a:bodyPr/>
        <a:lstStyle/>
        <a:p>
          <a:pPr algn="just"/>
          <a:r>
            <a:rPr lang="ru-RU" i="1" dirty="0">
              <a:solidFill>
                <a:schemeClr val="tx2">
                  <a:lumMod val="75000"/>
                </a:schemeClr>
              </a:solidFill>
            </a:rPr>
            <a:t>«Изображая жизнь купеческой семьи, </a:t>
          </a:r>
          <a:r>
            <a:rPr lang="ru-RU" i="1" dirty="0" err="1">
              <a:solidFill>
                <a:schemeClr val="tx2">
                  <a:lumMod val="75000"/>
                </a:schemeClr>
              </a:solidFill>
            </a:rPr>
            <a:t>Кулигин</a:t>
          </a:r>
          <a:r>
            <a:rPr lang="ru-RU" i="1" dirty="0">
              <a:solidFill>
                <a:schemeClr val="tx2">
                  <a:lumMod val="75000"/>
                </a:schemeClr>
              </a:solidFill>
            </a:rPr>
            <a:t> говорит: «И что слёз льётся за этими затворами, невидимых и неслышимых!»</a:t>
          </a:r>
        </a:p>
      </dgm:t>
    </dgm:pt>
    <dgm:pt modelId="{42DA62D1-9C93-4DC3-BE83-42EB4B5CCF75}" type="parTrans" cxnId="{0A229868-F224-4964-B7B2-1412A5AFB08B}">
      <dgm:prSet/>
      <dgm:spPr/>
      <dgm:t>
        <a:bodyPr/>
        <a:lstStyle/>
        <a:p>
          <a:endParaRPr lang="ru-RU"/>
        </a:p>
      </dgm:t>
    </dgm:pt>
    <dgm:pt modelId="{15A31360-37FD-41A5-A226-C63AC5F8D4D6}" type="sibTrans" cxnId="{0A229868-F224-4964-B7B2-1412A5AFB08B}">
      <dgm:prSet/>
      <dgm:spPr/>
      <dgm:t>
        <a:bodyPr/>
        <a:lstStyle/>
        <a:p>
          <a:endParaRPr lang="ru-RU"/>
        </a:p>
      </dgm:t>
    </dgm:pt>
    <dgm:pt modelId="{9EBA8569-8EE0-4E1F-A118-31A73B187088}">
      <dgm:prSet phldrT="[Текст]"/>
      <dgm:spPr/>
      <dgm:t>
        <a:bodyPr/>
        <a:lstStyle/>
        <a:p>
          <a:r>
            <a:rPr lang="ru-RU" dirty="0"/>
            <a:t>Косвенное </a:t>
          </a:r>
        </a:p>
      </dgm:t>
    </dgm:pt>
    <dgm:pt modelId="{0C71BF54-D2E2-45DA-A66F-5ACAC04CAE41}" type="parTrans" cxnId="{A3863BCC-2EEF-4244-9B66-A5C412251243}">
      <dgm:prSet/>
      <dgm:spPr/>
      <dgm:t>
        <a:bodyPr/>
        <a:lstStyle/>
        <a:p>
          <a:endParaRPr lang="ru-RU"/>
        </a:p>
      </dgm:t>
    </dgm:pt>
    <dgm:pt modelId="{52B8F52F-21C8-447A-A448-B25603A66468}" type="sibTrans" cxnId="{A3863BCC-2EEF-4244-9B66-A5C412251243}">
      <dgm:prSet/>
      <dgm:spPr/>
      <dgm:t>
        <a:bodyPr/>
        <a:lstStyle/>
        <a:p>
          <a:endParaRPr lang="ru-RU"/>
        </a:p>
      </dgm:t>
    </dgm:pt>
    <dgm:pt modelId="{E4BA97F3-355D-48DD-968D-4C95288711B8}">
      <dgm:prSet phldrT="[Текст]"/>
      <dgm:spPr/>
      <dgm:t>
        <a:bodyPr/>
        <a:lstStyle/>
        <a:p>
          <a:pPr algn="just"/>
          <a:r>
            <a:rPr lang="ru-RU" i="1" dirty="0">
              <a:solidFill>
                <a:schemeClr val="tx2">
                  <a:lumMod val="75000"/>
                </a:schemeClr>
              </a:solidFill>
            </a:rPr>
            <a:t>Изображая жизнь купеческой семьи, </a:t>
          </a:r>
          <a:r>
            <a:rPr lang="ru-RU" i="1" dirty="0" err="1">
              <a:solidFill>
                <a:schemeClr val="tx2">
                  <a:lumMod val="75000"/>
                </a:schemeClr>
              </a:solidFill>
            </a:rPr>
            <a:t>Кулигин</a:t>
          </a:r>
          <a:r>
            <a:rPr lang="ru-RU" i="1" dirty="0">
              <a:solidFill>
                <a:schemeClr val="tx2">
                  <a:lumMod val="75000"/>
                </a:schemeClr>
              </a:solidFill>
            </a:rPr>
            <a:t> говорит, что за запорами купеческих домов льётся много слёз, «невидимых и неслышимых».</a:t>
          </a:r>
        </a:p>
      </dgm:t>
    </dgm:pt>
    <dgm:pt modelId="{C1E2213D-33DD-45BC-99A4-97BDDB50020B}" type="parTrans" cxnId="{36293B64-7DD2-4475-BC7B-B99BF92EBEA1}">
      <dgm:prSet/>
      <dgm:spPr/>
      <dgm:t>
        <a:bodyPr/>
        <a:lstStyle/>
        <a:p>
          <a:endParaRPr lang="ru-RU"/>
        </a:p>
      </dgm:t>
    </dgm:pt>
    <dgm:pt modelId="{93F2DC33-C094-4E74-ABBD-9C90BA5FAD2E}" type="sibTrans" cxnId="{36293B64-7DD2-4475-BC7B-B99BF92EBEA1}">
      <dgm:prSet/>
      <dgm:spPr/>
      <dgm:t>
        <a:bodyPr/>
        <a:lstStyle/>
        <a:p>
          <a:endParaRPr lang="ru-RU"/>
        </a:p>
      </dgm:t>
    </dgm:pt>
    <dgm:pt modelId="{0C4C4B37-8996-42E5-912B-4DEC424F5C22}" type="pres">
      <dgm:prSet presAssocID="{FBAB6519-FEF3-4B7B-AD1F-620AB15868C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17E457D-B80A-4C00-9F0E-008F8010FEBD}" type="pres">
      <dgm:prSet presAssocID="{6682E59D-AAFC-40BE-9079-CA9D5033C02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763DD1-1A38-42F1-92D6-B30FD521777A}" type="pres">
      <dgm:prSet presAssocID="{6682E59D-AAFC-40BE-9079-CA9D5033C026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4AAA7C-89A0-47B2-BBDF-6DC6AFC71914}" type="pres">
      <dgm:prSet presAssocID="{9EBA8569-8EE0-4E1F-A118-31A73B18708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DDEA5E-241E-43F1-9E81-B6FEFF439C15}" type="pres">
      <dgm:prSet presAssocID="{9EBA8569-8EE0-4E1F-A118-31A73B18708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AD9AD1-0115-4741-9D26-3836C75F2F2B}" type="presOf" srcId="{E4BA97F3-355D-48DD-968D-4C95288711B8}" destId="{B2DDEA5E-241E-43F1-9E81-B6FEFF439C15}" srcOrd="0" destOrd="0" presId="urn:microsoft.com/office/officeart/2005/8/layout/vList2"/>
    <dgm:cxn modelId="{9C38C72C-3615-480B-A0B7-8EE0FE14DC6F}" type="presOf" srcId="{6682E59D-AAFC-40BE-9079-CA9D5033C026}" destId="{F17E457D-B80A-4C00-9F0E-008F8010FEBD}" srcOrd="0" destOrd="0" presId="urn:microsoft.com/office/officeart/2005/8/layout/vList2"/>
    <dgm:cxn modelId="{99CB7E44-2079-412C-B7C0-F54AB3D0DA39}" srcId="{FBAB6519-FEF3-4B7B-AD1F-620AB15868C5}" destId="{6682E59D-AAFC-40BE-9079-CA9D5033C026}" srcOrd="0" destOrd="0" parTransId="{BAB1C251-6A41-4A13-A6FD-96B1BFE7F290}" sibTransId="{81140CEC-FFFB-464B-8DD6-186DF1000D9F}"/>
    <dgm:cxn modelId="{5BE1205B-17D5-44FB-8094-EFD3A7452E77}" type="presOf" srcId="{9EBA8569-8EE0-4E1F-A118-31A73B187088}" destId="{0D4AAA7C-89A0-47B2-BBDF-6DC6AFC71914}" srcOrd="0" destOrd="0" presId="urn:microsoft.com/office/officeart/2005/8/layout/vList2"/>
    <dgm:cxn modelId="{2A606C28-0A6B-4DC6-9779-87C9C387FD4A}" type="presOf" srcId="{6F41AAAE-913D-4AD5-B2B7-335AF1A8F754}" destId="{15763DD1-1A38-42F1-92D6-B30FD521777A}" srcOrd="0" destOrd="0" presId="urn:microsoft.com/office/officeart/2005/8/layout/vList2"/>
    <dgm:cxn modelId="{0A229868-F224-4964-B7B2-1412A5AFB08B}" srcId="{6682E59D-AAFC-40BE-9079-CA9D5033C026}" destId="{6F41AAAE-913D-4AD5-B2B7-335AF1A8F754}" srcOrd="0" destOrd="0" parTransId="{42DA62D1-9C93-4DC3-BE83-42EB4B5CCF75}" sibTransId="{15A31360-37FD-41A5-A226-C63AC5F8D4D6}"/>
    <dgm:cxn modelId="{4236A55A-A75B-48A8-BE46-BE4CAE641E90}" type="presOf" srcId="{FBAB6519-FEF3-4B7B-AD1F-620AB15868C5}" destId="{0C4C4B37-8996-42E5-912B-4DEC424F5C22}" srcOrd="0" destOrd="0" presId="urn:microsoft.com/office/officeart/2005/8/layout/vList2"/>
    <dgm:cxn modelId="{A3863BCC-2EEF-4244-9B66-A5C412251243}" srcId="{FBAB6519-FEF3-4B7B-AD1F-620AB15868C5}" destId="{9EBA8569-8EE0-4E1F-A118-31A73B187088}" srcOrd="1" destOrd="0" parTransId="{0C71BF54-D2E2-45DA-A66F-5ACAC04CAE41}" sibTransId="{52B8F52F-21C8-447A-A448-B25603A66468}"/>
    <dgm:cxn modelId="{36293B64-7DD2-4475-BC7B-B99BF92EBEA1}" srcId="{9EBA8569-8EE0-4E1F-A118-31A73B187088}" destId="{E4BA97F3-355D-48DD-968D-4C95288711B8}" srcOrd="0" destOrd="0" parTransId="{C1E2213D-33DD-45BC-99A4-97BDDB50020B}" sibTransId="{93F2DC33-C094-4E74-ABBD-9C90BA5FAD2E}"/>
    <dgm:cxn modelId="{E1EE2021-DE94-4089-949E-8F549BDEC6FB}" type="presParOf" srcId="{0C4C4B37-8996-42E5-912B-4DEC424F5C22}" destId="{F17E457D-B80A-4C00-9F0E-008F8010FEBD}" srcOrd="0" destOrd="0" presId="urn:microsoft.com/office/officeart/2005/8/layout/vList2"/>
    <dgm:cxn modelId="{4FB9B433-F65A-4A9A-BE27-3663617F233C}" type="presParOf" srcId="{0C4C4B37-8996-42E5-912B-4DEC424F5C22}" destId="{15763DD1-1A38-42F1-92D6-B30FD521777A}" srcOrd="1" destOrd="0" presId="urn:microsoft.com/office/officeart/2005/8/layout/vList2"/>
    <dgm:cxn modelId="{2BC0DCDD-5F0B-4DB2-8067-D613F62F8D60}" type="presParOf" srcId="{0C4C4B37-8996-42E5-912B-4DEC424F5C22}" destId="{0D4AAA7C-89A0-47B2-BBDF-6DC6AFC71914}" srcOrd="2" destOrd="0" presId="urn:microsoft.com/office/officeart/2005/8/layout/vList2"/>
    <dgm:cxn modelId="{E4EDD072-8931-4D4A-A30F-95897FD72DC5}" type="presParOf" srcId="{0C4C4B37-8996-42E5-912B-4DEC424F5C22}" destId="{B2DDEA5E-241E-43F1-9E81-B6FEFF439C1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EE885A-74CC-453B-88F3-2735AC7933D3}">
      <dsp:nvSpPr>
        <dsp:cNvPr id="0" name=""/>
        <dsp:cNvSpPr/>
      </dsp:nvSpPr>
      <dsp:spPr>
        <a:xfrm>
          <a:off x="0" y="4140687"/>
          <a:ext cx="8643998" cy="13590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>
              <a:solidFill>
                <a:srgbClr val="002060"/>
              </a:solidFill>
            </a:rPr>
            <a:t>Вывод </a:t>
          </a:r>
        </a:p>
      </dsp:txBody>
      <dsp:txXfrm>
        <a:off x="0" y="4140687"/>
        <a:ext cx="8643998" cy="1359066"/>
      </dsp:txXfrm>
    </dsp:sp>
    <dsp:sp modelId="{05AECC2D-C732-4710-85C7-9745EC7384DE}">
      <dsp:nvSpPr>
        <dsp:cNvPr id="0" name=""/>
        <dsp:cNvSpPr/>
      </dsp:nvSpPr>
      <dsp:spPr>
        <a:xfrm rot="10800000">
          <a:off x="0" y="2070829"/>
          <a:ext cx="8643998" cy="2090243"/>
        </a:xfrm>
        <a:prstGeom prst="upArrowCallou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>
              <a:solidFill>
                <a:srgbClr val="002060"/>
              </a:solidFill>
            </a:rPr>
            <a:t>Основная часть </a:t>
          </a:r>
        </a:p>
      </dsp:txBody>
      <dsp:txXfrm rot="10800000">
        <a:off x="0" y="2070829"/>
        <a:ext cx="8643998" cy="1358177"/>
      </dsp:txXfrm>
    </dsp:sp>
    <dsp:sp modelId="{79BE13DE-BAFA-41CB-A581-E547B63FA689}">
      <dsp:nvSpPr>
        <dsp:cNvPr id="0" name=""/>
        <dsp:cNvSpPr/>
      </dsp:nvSpPr>
      <dsp:spPr>
        <a:xfrm rot="10800000">
          <a:off x="0" y="972"/>
          <a:ext cx="8643998" cy="2090243"/>
        </a:xfrm>
        <a:prstGeom prst="upArrowCallou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>
              <a:solidFill>
                <a:srgbClr val="002060"/>
              </a:solidFill>
            </a:rPr>
            <a:t>Введение </a:t>
          </a:r>
        </a:p>
      </dsp:txBody>
      <dsp:txXfrm rot="10800000">
        <a:off x="0" y="972"/>
        <a:ext cx="8643998" cy="13581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06326F-0B22-4CE3-A96F-BCFE99C2939B}">
      <dsp:nvSpPr>
        <dsp:cNvPr id="0" name=""/>
        <dsp:cNvSpPr/>
      </dsp:nvSpPr>
      <dsp:spPr>
        <a:xfrm>
          <a:off x="0" y="0"/>
          <a:ext cx="8568952" cy="187940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/>
            <a:t>3 основных вопроса:</a:t>
          </a:r>
        </a:p>
      </dsp:txBody>
      <dsp:txXfrm>
        <a:off x="0" y="0"/>
        <a:ext cx="8568952" cy="1879408"/>
      </dsp:txXfrm>
    </dsp:sp>
    <dsp:sp modelId="{5656E123-E74E-43CD-9649-409333319B1C}">
      <dsp:nvSpPr>
        <dsp:cNvPr id="0" name=""/>
        <dsp:cNvSpPr/>
      </dsp:nvSpPr>
      <dsp:spPr>
        <a:xfrm>
          <a:off x="4184" y="1879408"/>
          <a:ext cx="2853527" cy="39467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>
              <a:solidFill>
                <a:schemeClr val="accent1">
                  <a:lumMod val="50000"/>
                </a:schemeClr>
              </a:solidFill>
            </a:rPr>
            <a:t>характеристика «тёмного царства»</a:t>
          </a:r>
        </a:p>
      </dsp:txBody>
      <dsp:txXfrm>
        <a:off x="4184" y="1879408"/>
        <a:ext cx="2853527" cy="3946758"/>
      </dsp:txXfrm>
    </dsp:sp>
    <dsp:sp modelId="{70385AF6-3815-4770-8FED-4AC6A988DD2A}">
      <dsp:nvSpPr>
        <dsp:cNvPr id="0" name=""/>
        <dsp:cNvSpPr/>
      </dsp:nvSpPr>
      <dsp:spPr>
        <a:xfrm>
          <a:off x="2857712" y="1879408"/>
          <a:ext cx="2853527" cy="39467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>
              <a:solidFill>
                <a:schemeClr val="accent1">
                  <a:lumMod val="50000"/>
                </a:schemeClr>
              </a:solidFill>
            </a:rPr>
            <a:t>«непохожесть» Катерины на обитателей «тёмного царства»</a:t>
          </a:r>
        </a:p>
      </dsp:txBody>
      <dsp:txXfrm>
        <a:off x="2857712" y="1879408"/>
        <a:ext cx="2853527" cy="3946758"/>
      </dsp:txXfrm>
    </dsp:sp>
    <dsp:sp modelId="{FFA36875-D8F2-4F02-9AF9-2A5228629C8B}">
      <dsp:nvSpPr>
        <dsp:cNvPr id="0" name=""/>
        <dsp:cNvSpPr/>
      </dsp:nvSpPr>
      <dsp:spPr>
        <a:xfrm>
          <a:off x="5711239" y="1879408"/>
          <a:ext cx="2853527" cy="39467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>
              <a:solidFill>
                <a:schemeClr val="accent1">
                  <a:lumMod val="50000"/>
                </a:schemeClr>
              </a:solidFill>
            </a:rPr>
            <a:t>Любовь и смерть Катерины – протест против «тёмного царства»</a:t>
          </a:r>
        </a:p>
      </dsp:txBody>
      <dsp:txXfrm>
        <a:off x="5711239" y="1879408"/>
        <a:ext cx="2853527" cy="3946758"/>
      </dsp:txXfrm>
    </dsp:sp>
    <dsp:sp modelId="{BBDDE370-634D-4815-866A-B2CD1C2583DC}">
      <dsp:nvSpPr>
        <dsp:cNvPr id="0" name=""/>
        <dsp:cNvSpPr/>
      </dsp:nvSpPr>
      <dsp:spPr>
        <a:xfrm>
          <a:off x="0" y="5826167"/>
          <a:ext cx="8568952" cy="43852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7E457D-B80A-4C00-9F0E-008F8010FEBD}">
      <dsp:nvSpPr>
        <dsp:cNvPr id="0" name=""/>
        <dsp:cNvSpPr/>
      </dsp:nvSpPr>
      <dsp:spPr>
        <a:xfrm>
          <a:off x="0" y="16369"/>
          <a:ext cx="8640960" cy="98338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/>
            <a:t>Прямое (прямая речь)</a:t>
          </a:r>
        </a:p>
      </dsp:txBody>
      <dsp:txXfrm>
        <a:off x="48005" y="64374"/>
        <a:ext cx="8544950" cy="887374"/>
      </dsp:txXfrm>
    </dsp:sp>
    <dsp:sp modelId="{15763DD1-1A38-42F1-92D6-B30FD521777A}">
      <dsp:nvSpPr>
        <dsp:cNvPr id="0" name=""/>
        <dsp:cNvSpPr/>
      </dsp:nvSpPr>
      <dsp:spPr>
        <a:xfrm>
          <a:off x="0" y="999754"/>
          <a:ext cx="8640960" cy="1909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50" tIns="52070" rIns="291592" bIns="52070" numCol="1" spcCol="1270" anchor="t" anchorCtr="0">
          <a:noAutofit/>
        </a:bodyPr>
        <a:lstStyle/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200" i="1" kern="1200" dirty="0">
              <a:solidFill>
                <a:schemeClr val="tx2">
                  <a:lumMod val="75000"/>
                </a:schemeClr>
              </a:solidFill>
            </a:rPr>
            <a:t>«Изображая жизнь купеческой семьи, </a:t>
          </a:r>
          <a:r>
            <a:rPr lang="ru-RU" sz="3200" i="1" kern="1200" dirty="0" err="1">
              <a:solidFill>
                <a:schemeClr val="tx2">
                  <a:lumMod val="75000"/>
                </a:schemeClr>
              </a:solidFill>
            </a:rPr>
            <a:t>Кулигин</a:t>
          </a:r>
          <a:r>
            <a:rPr lang="ru-RU" sz="3200" i="1" kern="1200" dirty="0">
              <a:solidFill>
                <a:schemeClr val="tx2">
                  <a:lumMod val="75000"/>
                </a:schemeClr>
              </a:solidFill>
            </a:rPr>
            <a:t> говорит: «И что слёз льётся за этими затворами, невидимых и неслышимых!»</a:t>
          </a:r>
        </a:p>
      </dsp:txBody>
      <dsp:txXfrm>
        <a:off x="0" y="999754"/>
        <a:ext cx="8640960" cy="1909575"/>
      </dsp:txXfrm>
    </dsp:sp>
    <dsp:sp modelId="{0D4AAA7C-89A0-47B2-BBDF-6DC6AFC71914}">
      <dsp:nvSpPr>
        <dsp:cNvPr id="0" name=""/>
        <dsp:cNvSpPr/>
      </dsp:nvSpPr>
      <dsp:spPr>
        <a:xfrm>
          <a:off x="0" y="2909329"/>
          <a:ext cx="8640960" cy="983384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/>
            <a:t>Косвенное </a:t>
          </a:r>
        </a:p>
      </dsp:txBody>
      <dsp:txXfrm>
        <a:off x="48005" y="2957334"/>
        <a:ext cx="8544950" cy="887374"/>
      </dsp:txXfrm>
    </dsp:sp>
    <dsp:sp modelId="{B2DDEA5E-241E-43F1-9E81-B6FEFF439C15}">
      <dsp:nvSpPr>
        <dsp:cNvPr id="0" name=""/>
        <dsp:cNvSpPr/>
      </dsp:nvSpPr>
      <dsp:spPr>
        <a:xfrm>
          <a:off x="0" y="3892714"/>
          <a:ext cx="8640960" cy="1909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50" tIns="52070" rIns="291592" bIns="52070" numCol="1" spcCol="1270" anchor="t" anchorCtr="0">
          <a:noAutofit/>
        </a:bodyPr>
        <a:lstStyle/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200" i="1" kern="1200" dirty="0">
              <a:solidFill>
                <a:schemeClr val="tx2">
                  <a:lumMod val="75000"/>
                </a:schemeClr>
              </a:solidFill>
            </a:rPr>
            <a:t>Изображая жизнь купеческой семьи, </a:t>
          </a:r>
          <a:r>
            <a:rPr lang="ru-RU" sz="3200" i="1" kern="1200" dirty="0" err="1">
              <a:solidFill>
                <a:schemeClr val="tx2">
                  <a:lumMod val="75000"/>
                </a:schemeClr>
              </a:solidFill>
            </a:rPr>
            <a:t>Кулигин</a:t>
          </a:r>
          <a:r>
            <a:rPr lang="ru-RU" sz="3200" i="1" kern="1200" dirty="0">
              <a:solidFill>
                <a:schemeClr val="tx2">
                  <a:lumMod val="75000"/>
                </a:schemeClr>
              </a:solidFill>
            </a:rPr>
            <a:t> говорит, что за запорами купеческих домов льётся много слёз, «невидимых и неслышимых».</a:t>
          </a:r>
        </a:p>
      </dsp:txBody>
      <dsp:txXfrm>
        <a:off x="0" y="3892714"/>
        <a:ext cx="8640960" cy="19095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BD40-C679-4F48-AF77-2B12A508851D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0D72-D76E-44F9-B150-4CE9738A5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BD40-C679-4F48-AF77-2B12A508851D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0D72-D76E-44F9-B150-4CE9738A5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BD40-C679-4F48-AF77-2B12A508851D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0D72-D76E-44F9-B150-4CE9738A5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BD40-C679-4F48-AF77-2B12A508851D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0D72-D76E-44F9-B150-4CE9738A5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BD40-C679-4F48-AF77-2B12A508851D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0D72-D76E-44F9-B150-4CE9738A5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BD40-C679-4F48-AF77-2B12A508851D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0D72-D76E-44F9-B150-4CE9738A5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BD40-C679-4F48-AF77-2B12A508851D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0D72-D76E-44F9-B150-4CE9738A5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BD40-C679-4F48-AF77-2B12A508851D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0D72-D76E-44F9-B150-4CE9738A5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BD40-C679-4F48-AF77-2B12A508851D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0D72-D76E-44F9-B150-4CE9738A5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BD40-C679-4F48-AF77-2B12A508851D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0D72-D76E-44F9-B150-4CE9738A5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BD40-C679-4F48-AF77-2B12A508851D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0D72-D76E-44F9-B150-4CE9738A5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0BD40-C679-4F48-AF77-2B12A508851D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00D72-D76E-44F9-B150-4CE9738A586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FB3259-A2D5-4C9C-A13F-C4F549B5B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Н.А. Добролюбов. Статья «Луч света в тёмном царстве» (1860 г.)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6DDCFA5-0595-42B4-9CFE-4D389DF07A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700808"/>
            <a:ext cx="3553904" cy="4738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243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A1016B-D1FF-44D9-9652-1A82EF1EC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3 </a:t>
            </a:r>
            <a:r>
              <a:rPr lang="ru-RU" dirty="0" err="1">
                <a:solidFill>
                  <a:srgbClr val="C00000"/>
                </a:solidFill>
              </a:rPr>
              <a:t>микротема</a:t>
            </a:r>
            <a:r>
              <a:rPr lang="ru-RU" dirty="0">
                <a:solidFill>
                  <a:srgbClr val="C00000"/>
                </a:solidFill>
              </a:rPr>
              <a:t> основной части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0A966C-5D75-4F6A-B602-23BE78A74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688632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   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Сила характера Катерины раскрывается прежде всего в любви к Борису. Эту любовь героиня считает ____ и борется со своим чувством. В душе Катерины возникает ______ между _____. Решив не выбрасывать ключ от калитки она _____.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   Обратимся к сцене свидания Катерины и Бориса. Вначале Катерина _____. Причиной этого является ____. Не случайно обращаясь к Борису Катерина говорит: ____. Но желание любить оказывается сильнее нравственных принципов и Катерина ____. Она понимает последствия своего поступка но _____.</a:t>
            </a:r>
          </a:p>
        </p:txBody>
      </p:sp>
    </p:spTree>
    <p:extLst>
      <p:ext uri="{BB962C8B-B14F-4D97-AF65-F5344CB8AC3E}">
        <p14:creationId xmlns:p14="http://schemas.microsoft.com/office/powerpoint/2010/main" val="3290339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6981375-4EBA-4F66-9A89-0060D6A1E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332656"/>
            <a:ext cx="8640960" cy="626469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 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После покаяния перед Катериной открываются три пути ___. Первый для неё невозможен, ведь ___. Поэтому героиня оказывается перед сложным выбором _____. И она выбирает ____. В последнем монологе Катерины есть объяснение причины по которой она выбрала именно этот путь: «______». Катерина бросается в Волгу чтобы _____. В статье посвящённой драме Островского «Гроза» Добролюбов увидел в этом поступке «</a:t>
            </a:r>
            <a:r>
              <a:rPr lang="ru-RU" i="1" dirty="0">
                <a:solidFill>
                  <a:schemeClr val="tx2">
                    <a:lumMod val="75000"/>
                  </a:schemeClr>
                </a:solidFill>
              </a:rPr>
              <a:t>протест против </a:t>
            </a:r>
            <a:r>
              <a:rPr lang="ru-RU" i="1" dirty="0" err="1">
                <a:solidFill>
                  <a:schemeClr val="tx2">
                    <a:lumMod val="75000"/>
                  </a:schemeClr>
                </a:solidFill>
              </a:rPr>
              <a:t>кабановских</a:t>
            </a:r>
            <a:r>
              <a:rPr lang="ru-RU" i="1" dirty="0">
                <a:solidFill>
                  <a:schemeClr val="tx2">
                    <a:lumMod val="75000"/>
                  </a:schemeClr>
                </a:solidFill>
              </a:rPr>
              <a:t> понятий о нравственности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i="1" dirty="0">
                <a:solidFill>
                  <a:schemeClr val="tx2">
                    <a:lumMod val="75000"/>
                  </a:schemeClr>
                </a:solidFill>
              </a:rPr>
              <a:t>протест доведенный до конца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провозглашенный и под домашней пыткой и над бездной в которую бросилась бедная женщина».</a:t>
            </a:r>
          </a:p>
        </p:txBody>
      </p:sp>
    </p:spTree>
    <p:extLst>
      <p:ext uri="{BB962C8B-B14F-4D97-AF65-F5344CB8AC3E}">
        <p14:creationId xmlns:p14="http://schemas.microsoft.com/office/powerpoint/2010/main" val="2770705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27A1C7-2404-404C-9D80-F7A82B175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8820472" cy="1143000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Почему Н.А. Добролюбов назвал Катерину «лучом света в тёмном царстве»?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2101C0-140F-4B0A-AAE8-7E1A3FBC3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700808"/>
            <a:ext cx="8640960" cy="468052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solidFill>
                  <a:srgbClr val="C00000"/>
                </a:solidFill>
              </a:rPr>
              <a:t>Шаг 1. Осмысление темы, определение её границ.</a:t>
            </a:r>
          </a:p>
          <a:p>
            <a:pPr algn="just"/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Подчеркнуть ключевые слова</a:t>
            </a:r>
          </a:p>
          <a:p>
            <a:pPr algn="just"/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Ответить на вопрос: «О ком (о чём) я буду писать в сочинении?»</a:t>
            </a:r>
          </a:p>
          <a:p>
            <a:pPr algn="just"/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Сформулировать основную мысль (Какую мысль необходимо доказать?)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1027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i="1" dirty="0">
                <a:solidFill>
                  <a:srgbClr val="002060"/>
                </a:solidFill>
              </a:rPr>
              <a:t>Структура сочинения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0416973"/>
              </p:ext>
            </p:extLst>
          </p:nvPr>
        </p:nvGraphicFramePr>
        <p:xfrm>
          <a:off x="214282" y="1071546"/>
          <a:ext cx="8643998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15436" cy="1341932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C00000"/>
                </a:solidFill>
              </a:rPr>
              <a:t>Вступление (должно содержать тезис)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28800"/>
            <a:ext cx="8715436" cy="494347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     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В 1860 году вышла в свет статья Н.А. Добролюбова «Луч света в тёмном царстве», посвящённая ____. </a:t>
            </a:r>
            <a:r>
              <a:rPr lang="ru-RU" sz="3600" b="1" u="sng" dirty="0">
                <a:solidFill>
                  <a:schemeClr val="tx2">
                    <a:lumMod val="75000"/>
                  </a:schemeClr>
                </a:solidFill>
              </a:rPr>
              <a:t>В ней критик увидел характер, _____.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 Именно в таких героях нуждалась Россия накануне _____. Поэтому Добролюбов высоко оценил образ Катерины Кабановой, назвав её _____.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EB03F7-D66F-45ED-BC2A-49241F170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Шаг 2. Проектирование основной части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1047BF-7FD1-42C7-A3DC-29D88D43B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00200"/>
            <a:ext cx="8507288" cy="4525963"/>
          </a:xfrm>
        </p:spPr>
        <p:txBody>
          <a:bodyPr/>
          <a:lstStyle/>
          <a:p>
            <a:pPr algn="just"/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Какие вопросы буду рассматривать?</a:t>
            </a:r>
          </a:p>
          <a:p>
            <a:pPr algn="just"/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Какие аргументы, подтверждающие тезис, приведу?</a:t>
            </a:r>
          </a:p>
          <a:p>
            <a:pPr algn="just"/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К каким эпизодам текста обращусь?</a:t>
            </a:r>
          </a:p>
          <a:p>
            <a:pPr algn="just"/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Какие строки буду цитировать?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2632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45A243F9-C9C2-4BC9-92A3-CF2698D5BA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3498133"/>
              </p:ext>
            </p:extLst>
          </p:nvPr>
        </p:nvGraphicFramePr>
        <p:xfrm>
          <a:off x="395536" y="332656"/>
          <a:ext cx="8568952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5005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0487F-4B5B-4949-A83B-3771137FC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Цитирование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E405F87-5A0F-4F16-9C9C-61762ED1E2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5036625"/>
              </p:ext>
            </p:extLst>
          </p:nvPr>
        </p:nvGraphicFramePr>
        <p:xfrm>
          <a:off x="251520" y="764704"/>
          <a:ext cx="8640960" cy="5818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418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56AA65-2D67-421C-A435-344F88490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1 </a:t>
            </a:r>
            <a:r>
              <a:rPr lang="ru-RU" dirty="0" err="1">
                <a:solidFill>
                  <a:srgbClr val="C00000"/>
                </a:solidFill>
              </a:rPr>
              <a:t>микротема</a:t>
            </a:r>
            <a:r>
              <a:rPr lang="ru-RU" dirty="0">
                <a:solidFill>
                  <a:srgbClr val="C00000"/>
                </a:solidFill>
              </a:rPr>
              <a:t> основной части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BD9191-900D-4613-9B97-D343C6E9E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38661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ru-RU" i="1" dirty="0">
                <a:solidFill>
                  <a:schemeClr val="tx2">
                    <a:lumMod val="75000"/>
                  </a:schemeClr>
                </a:solidFill>
              </a:rPr>
              <a:t>В драме «Гроза» А.Н. Островский рисует </a:t>
            </a:r>
            <a:r>
              <a:rPr lang="ru-RU" i="1" u="sng" dirty="0">
                <a:solidFill>
                  <a:schemeClr val="tx2">
                    <a:lumMod val="75000"/>
                  </a:schemeClr>
                </a:solidFill>
              </a:rPr>
              <a:t>быт и нравы купеческого города Калинова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В нём царят ____. Все жители Калинова являются либо ____ либо ____. К самодурам можно отнести ____. Они _____. Чтобы выжить в таких условиях жертвы вынуждены ____.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  Обобщённая картина жизни города Калинова создаётся в монологах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Кулигина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Так рассказывая о купеческой семье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Кулигин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____. </a:t>
            </a:r>
            <a:r>
              <a:rPr lang="ru-RU" i="1" dirty="0">
                <a:solidFill>
                  <a:schemeClr val="tx2">
                    <a:lumMod val="75000"/>
                  </a:schemeClr>
                </a:solidFill>
              </a:rPr>
              <a:t>Это побуждает Добролюбова справедливо назвать купеческий Калинов ______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ru-RU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039504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D3DB4B-BC28-4A75-B060-82A8688B2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2 </a:t>
            </a:r>
            <a:r>
              <a:rPr lang="ru-RU" dirty="0" err="1">
                <a:solidFill>
                  <a:srgbClr val="C00000"/>
                </a:solidFill>
              </a:rPr>
              <a:t>микротема</a:t>
            </a:r>
            <a:r>
              <a:rPr lang="ru-RU" dirty="0">
                <a:solidFill>
                  <a:srgbClr val="C00000"/>
                </a:solidFill>
              </a:rPr>
              <a:t> основной части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B30947-FF2B-42DF-9A0B-FB50D927C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612068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ru-RU" sz="3300" i="1" dirty="0">
                <a:solidFill>
                  <a:schemeClr val="tx2">
                    <a:lumMod val="75000"/>
                  </a:schemeClr>
                </a:solidFill>
              </a:rPr>
              <a:t>Среди обитателей </a:t>
            </a:r>
            <a:r>
              <a:rPr lang="ru-RU" sz="3300" i="1" u="sng" dirty="0">
                <a:solidFill>
                  <a:schemeClr val="tx2">
                    <a:lumMod val="75000"/>
                  </a:schemeClr>
                </a:solidFill>
              </a:rPr>
              <a:t>«тёмного царства» выделяется Катерина Кабанова</a:t>
            </a:r>
            <a:r>
              <a:rPr lang="ru-RU" sz="3300" dirty="0">
                <a:solidFill>
                  <a:schemeClr val="tx2">
                    <a:lumMod val="75000"/>
                  </a:schemeClr>
                </a:solidFill>
              </a:rPr>
              <a:t>. Так же как и все молодые герои драмы она мечтает ____. Но в отличи_ от них Катерина не хочет ____. Островский наделяет героиню такими качествами как ______. Эти качества позволяют ей _____.</a:t>
            </a:r>
          </a:p>
          <a:p>
            <a:pPr marL="0" indent="0" algn="just">
              <a:buNone/>
            </a:pPr>
            <a:r>
              <a:rPr lang="ru-RU" sz="3300" dirty="0">
                <a:solidFill>
                  <a:schemeClr val="tx2">
                    <a:lumMod val="75000"/>
                  </a:schemeClr>
                </a:solidFill>
              </a:rPr>
              <a:t>   Сравним поведение Катерины и её мужа Тихона. Например во время прогулки по бульвару Тихон ______. Катерина же _____. Это сравнение подтверждает ____. </a:t>
            </a:r>
          </a:p>
          <a:p>
            <a:pPr marL="0" indent="0" algn="just">
              <a:buNone/>
            </a:pPr>
            <a:r>
              <a:rPr lang="ru-RU" sz="3300" dirty="0">
                <a:solidFill>
                  <a:schemeClr val="tx2">
                    <a:lumMod val="75000"/>
                  </a:schemeClr>
                </a:solidFill>
              </a:rPr>
              <a:t>    Катерина не хочет поступать так как ей советует Варвара: « ____». «_____» отвечает она. Не случайно Добролюбов пишет что Катерина кажется окружающим </a:t>
            </a:r>
            <a:r>
              <a:rPr lang="ru-RU" sz="3300" i="1" dirty="0">
                <a:solidFill>
                  <a:schemeClr val="tx2">
                    <a:lumMod val="75000"/>
                  </a:schemeClr>
                </a:solidFill>
              </a:rPr>
              <a:t>странной потому что «никак не может принять в себя их воззрений и наклонностей»</a:t>
            </a:r>
            <a:r>
              <a:rPr lang="ru-RU" sz="3300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06355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595</Words>
  <Application>Microsoft Office PowerPoint</Application>
  <PresentationFormat>Экран (4:3)</PresentationFormat>
  <Paragraphs>37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Н.А. Добролюбов. Статья «Луч света в тёмном царстве» (1860 г.)</vt:lpstr>
      <vt:lpstr>Почему Н.А. Добролюбов назвал Катерину «лучом света в тёмном царстве»?</vt:lpstr>
      <vt:lpstr>Структура сочинения</vt:lpstr>
      <vt:lpstr>Вступление (должно содержать тезис)</vt:lpstr>
      <vt:lpstr>Шаг 2. Проектирование основной части</vt:lpstr>
      <vt:lpstr>Презентация PowerPoint</vt:lpstr>
      <vt:lpstr>Цитирование </vt:lpstr>
      <vt:lpstr>1 микротема основной части</vt:lpstr>
      <vt:lpstr>2 микротема основной части</vt:lpstr>
      <vt:lpstr>3 микротема основной части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домашнему сочинению</dc:title>
  <dc:creator>User</dc:creator>
  <cp:lastModifiedBy>User</cp:lastModifiedBy>
  <cp:revision>10</cp:revision>
  <dcterms:created xsi:type="dcterms:W3CDTF">2018-10-15T17:32:04Z</dcterms:created>
  <dcterms:modified xsi:type="dcterms:W3CDTF">2025-09-30T12:02:26Z</dcterms:modified>
</cp:coreProperties>
</file>