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2D3-44D8-4DAC-8B6C-EB10E03EEDC8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F62F-6B0F-4322-A253-79E9532480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2D3-44D8-4DAC-8B6C-EB10E03EEDC8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F62F-6B0F-4322-A253-79E9532480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2D3-44D8-4DAC-8B6C-EB10E03EEDC8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F62F-6B0F-4322-A253-79E9532480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2D3-44D8-4DAC-8B6C-EB10E03EEDC8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F62F-6B0F-4322-A253-79E9532480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2D3-44D8-4DAC-8B6C-EB10E03EEDC8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F62F-6B0F-4322-A253-79E9532480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2D3-44D8-4DAC-8B6C-EB10E03EEDC8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F62F-6B0F-4322-A253-79E9532480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2D3-44D8-4DAC-8B6C-EB10E03EEDC8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F62F-6B0F-4322-A253-79E9532480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2D3-44D8-4DAC-8B6C-EB10E03EEDC8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F62F-6B0F-4322-A253-79E9532480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2D3-44D8-4DAC-8B6C-EB10E03EEDC8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F62F-6B0F-4322-A253-79E9532480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2D3-44D8-4DAC-8B6C-EB10E03EEDC8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F62F-6B0F-4322-A253-79E9532480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2D3-44D8-4DAC-8B6C-EB10E03EEDC8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F62F-6B0F-4322-A253-79E9532480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EE2D3-44D8-4DAC-8B6C-EB10E03EEDC8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FF62F-6B0F-4322-A253-79E9532480D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72400" cy="1470025"/>
          </a:xfrm>
        </p:spPr>
        <p:txBody>
          <a:bodyPr/>
          <a:lstStyle/>
          <a:p>
            <a:r>
              <a:rPr lang="ru-RU" b="1" dirty="0" smtClean="0"/>
              <a:t>Архивация файлов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1916832"/>
            <a:ext cx="6400800" cy="1752600"/>
          </a:xfrm>
        </p:spPr>
        <p:txBody>
          <a:bodyPr/>
          <a:lstStyle/>
          <a:p>
            <a:r>
              <a:rPr lang="ru-RU" dirty="0" smtClean="0"/>
              <a:t>7 класс</a:t>
            </a:r>
            <a:endParaRPr lang="ru-RU" dirty="0"/>
          </a:p>
        </p:txBody>
      </p:sp>
      <p:pic>
        <p:nvPicPr>
          <p:cNvPr id="17410" name="Picture 2" descr="Сжатие данных для современного кодинга под Z80 / Development / HYP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708920"/>
            <a:ext cx="4896544" cy="3946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Определение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00808"/>
            <a:ext cx="5410944" cy="413305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	Архивация</a:t>
            </a:r>
            <a:r>
              <a:rPr lang="ru-RU" dirty="0" smtClean="0"/>
              <a:t> — это сжатие одного или более файлов с целью экономии памяти и размещение сжатых данных в одном архивном файле.   Для рационального хранения информации на компьютерных носителях можно воспользоваться возможностями программ-архиваторов, которые позволяют представить информацию в упакованном виде.</a:t>
            </a:r>
            <a:endParaRPr lang="ru-RU" dirty="0"/>
          </a:p>
        </p:txBody>
      </p:sp>
      <p:pic>
        <p:nvPicPr>
          <p:cNvPr id="14338" name="Picture 2" descr="Программы архиваторы: что это такое и для чего нужны программы для архивации  файлов | Блог Allsoft"/>
          <p:cNvPicPr>
            <a:picLocks noChangeAspect="1" noChangeArrowheads="1"/>
          </p:cNvPicPr>
          <p:nvPr/>
        </p:nvPicPr>
        <p:blipFill>
          <a:blip r:embed="rId2" cstate="print"/>
          <a:srcRect r="12245"/>
          <a:stretch>
            <a:fillRect/>
          </a:stretch>
        </p:blipFill>
        <p:spPr bwMode="auto">
          <a:xfrm>
            <a:off x="5724128" y="1916832"/>
            <a:ext cx="3240360" cy="36925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Архивы создают в следующих случаях: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72816"/>
            <a:ext cx="4464496" cy="475252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500" dirty="0" smtClean="0"/>
              <a:t>необходимо создать резервные копии наиболее важных файлов;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500" dirty="0" smtClean="0"/>
              <a:t> требуется освободить место на диске;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500" dirty="0" smtClean="0"/>
              <a:t>следует передать файлы по электронной почте;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500" dirty="0" smtClean="0"/>
              <a:t>планируется перенести большое количество файлов на другой носитель;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500" dirty="0" smtClean="0"/>
              <a:t>нужно защитить информацию от несанкционированного доступа — </a:t>
            </a:r>
            <a:r>
              <a:rPr lang="ru-RU" sz="2500" dirty="0" err="1" smtClean="0"/>
              <a:t>запаролить</a:t>
            </a:r>
            <a:r>
              <a:rPr lang="ru-RU" sz="2500" dirty="0" smtClean="0"/>
              <a:t> ее</a:t>
            </a:r>
            <a:endParaRPr lang="ru-RU" sz="2500" dirty="0"/>
          </a:p>
        </p:txBody>
      </p:sp>
      <p:sp>
        <p:nvSpPr>
          <p:cNvPr id="13314" name="AutoShape 2" descr="2.6 Методы сжатия информации"/>
          <p:cNvSpPr>
            <a:spLocks noChangeAspect="1" noChangeArrowheads="1"/>
          </p:cNvSpPr>
          <p:nvPr/>
        </p:nvSpPr>
        <p:spPr bwMode="auto">
          <a:xfrm>
            <a:off x="155575" y="-852488"/>
            <a:ext cx="2562225" cy="17811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6" name="AutoShape 4" descr="2.6 Методы сжатия информации"/>
          <p:cNvSpPr>
            <a:spLocks noChangeAspect="1" noChangeArrowheads="1"/>
          </p:cNvSpPr>
          <p:nvPr/>
        </p:nvSpPr>
        <p:spPr bwMode="auto">
          <a:xfrm>
            <a:off x="155575" y="-852488"/>
            <a:ext cx="2562225" cy="17811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3318" name="Picture 6" descr="2.6 Методы сжатия информац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2564904"/>
            <a:ext cx="4286250" cy="2990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Программы архиваторы: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4653136"/>
            <a:ext cx="5410944" cy="144015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Пример</a:t>
            </a:r>
            <a:r>
              <a:rPr lang="en-US" b="1" dirty="0" smtClean="0"/>
              <a:t>:</a:t>
            </a:r>
            <a:endParaRPr lang="ru-RU" b="1" dirty="0" smtClean="0"/>
          </a:p>
          <a:p>
            <a:r>
              <a:rPr lang="en-US" dirty="0" err="1" smtClean="0"/>
              <a:t>WinRar</a:t>
            </a:r>
            <a:endParaRPr lang="en-US" dirty="0" smtClean="0"/>
          </a:p>
          <a:p>
            <a:r>
              <a:rPr lang="en-US" dirty="0" smtClean="0"/>
              <a:t>7-Zip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556792"/>
            <a:ext cx="7560840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b="1" dirty="0" smtClean="0"/>
              <a:t>Все программы-архиваторы могут выполнять следующие функции:</a:t>
            </a:r>
            <a:endParaRPr lang="ru-RU" sz="2500" dirty="0" smtClean="0"/>
          </a:p>
          <a:p>
            <a:pPr>
              <a:buFont typeface="Arial" pitchFamily="34" charset="0"/>
              <a:buChar char="•"/>
            </a:pPr>
            <a:r>
              <a:rPr lang="ru-RU" sz="2500" dirty="0" smtClean="0"/>
              <a:t>  помещение исходных файлов в архив;</a:t>
            </a:r>
          </a:p>
          <a:p>
            <a:pPr>
              <a:buFont typeface="Arial" pitchFamily="34" charset="0"/>
              <a:buChar char="•"/>
            </a:pPr>
            <a:r>
              <a:rPr lang="ru-RU" sz="2500" dirty="0" smtClean="0"/>
              <a:t>  извлечение файлов из архива;</a:t>
            </a:r>
          </a:p>
          <a:p>
            <a:pPr>
              <a:buFont typeface="Arial" pitchFamily="34" charset="0"/>
              <a:buChar char="•"/>
            </a:pPr>
            <a:r>
              <a:rPr lang="ru-RU" sz="2500" dirty="0" smtClean="0"/>
              <a:t>  удаление файлов из архива;</a:t>
            </a:r>
          </a:p>
          <a:p>
            <a:pPr>
              <a:buFont typeface="Arial" pitchFamily="34" charset="0"/>
              <a:buChar char="•"/>
            </a:pPr>
            <a:r>
              <a:rPr lang="ru-RU" sz="2500" dirty="0" smtClean="0"/>
              <a:t>  просмотр оглавления архива;</a:t>
            </a:r>
          </a:p>
          <a:p>
            <a:pPr>
              <a:buFont typeface="Arial" pitchFamily="34" charset="0"/>
              <a:buChar char="•"/>
            </a:pPr>
            <a:r>
              <a:rPr lang="ru-RU" sz="2500" dirty="0" smtClean="0"/>
              <a:t>  проверка архива.</a:t>
            </a:r>
            <a:endParaRPr lang="ru-RU" sz="2500" dirty="0"/>
          </a:p>
        </p:txBody>
      </p:sp>
      <p:pic>
        <p:nvPicPr>
          <p:cNvPr id="12292" name="Picture 4" descr="программы архивы и архивация данных - Блог о компьютерных и веб технологиях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3068960"/>
            <a:ext cx="3528392" cy="35283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Создание архивного файла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556792"/>
            <a:ext cx="882047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  </a:t>
            </a:r>
            <a:r>
              <a:rPr lang="ru-RU" sz="2500" dirty="0" smtClean="0"/>
              <a:t>Выделить файлы.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500" dirty="0" smtClean="0"/>
              <a:t>  Щелкнуть правой клавишей мыши.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500" dirty="0" smtClean="0"/>
              <a:t>  Выбрать архиватор 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500" dirty="0" smtClean="0"/>
              <a:t>  Выбрать </a:t>
            </a:r>
            <a:r>
              <a:rPr lang="ru-RU" sz="2500" b="1" u="sng" dirty="0" smtClean="0"/>
              <a:t>одну</a:t>
            </a:r>
            <a:r>
              <a:rPr lang="ru-RU" sz="2500" dirty="0" smtClean="0"/>
              <a:t> из команд:</a:t>
            </a:r>
          </a:p>
          <a:p>
            <a:pPr marL="457200" indent="-457200">
              <a:buFont typeface="+mj-lt"/>
              <a:buAutoNum type="arabicPeriod"/>
            </a:pPr>
            <a:endParaRPr lang="ru-RU" sz="2500" dirty="0"/>
          </a:p>
          <a:p>
            <a:pPr marL="457200" indent="-457200">
              <a:buFont typeface="+mj-lt"/>
              <a:buAutoNum type="arabicPeriod"/>
            </a:pPr>
            <a:endParaRPr lang="ru-RU" sz="2500" dirty="0" smtClean="0"/>
          </a:p>
          <a:p>
            <a:r>
              <a:rPr lang="ru-RU" sz="2500" dirty="0" smtClean="0"/>
              <a:t> </a:t>
            </a:r>
            <a:r>
              <a:rPr lang="ru-RU" sz="2500" dirty="0" err="1" smtClean="0"/>
              <a:t>a</a:t>
            </a:r>
            <a:r>
              <a:rPr lang="ru-RU" sz="2500" dirty="0" smtClean="0"/>
              <a:t>) «добавить в архив (к архиву)»    </a:t>
            </a:r>
            <a:r>
              <a:rPr lang="ru-RU" sz="2500" dirty="0" smtClean="0"/>
              <a:t>б) «добавить в архив </a:t>
            </a:r>
          </a:p>
          <a:p>
            <a:r>
              <a:rPr lang="ru-RU" sz="2500" dirty="0" smtClean="0"/>
              <a:t>						(к архиву)»</a:t>
            </a:r>
            <a:r>
              <a:rPr lang="ru-RU" sz="2500" dirty="0" smtClean="0"/>
              <a:t> </a:t>
            </a:r>
          </a:p>
          <a:p>
            <a:r>
              <a:rPr lang="ru-RU" sz="2500" dirty="0"/>
              <a:t>	</a:t>
            </a:r>
            <a:r>
              <a:rPr lang="ru-RU" sz="2500" dirty="0" smtClean="0"/>
              <a:t>				с предложенным именем </a:t>
            </a:r>
            <a:endParaRPr lang="ru-RU" sz="25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195736" y="3212976"/>
            <a:ext cx="36004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2555776" y="3212976"/>
            <a:ext cx="273630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Извлечения файлов из архива :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556792"/>
            <a:ext cx="756084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500" dirty="0" smtClean="0"/>
              <a:t>  Выбрать архивный файл.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500" dirty="0" smtClean="0"/>
              <a:t>  Щелкнуть правой клавишей мыши.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500" dirty="0" smtClean="0"/>
              <a:t>  Выбрать </a:t>
            </a:r>
            <a:r>
              <a:rPr lang="ru-RU" sz="2500" b="1" u="sng" dirty="0" smtClean="0"/>
              <a:t>одну</a:t>
            </a:r>
            <a:r>
              <a:rPr lang="ru-RU" sz="2500" dirty="0" smtClean="0"/>
              <a:t> из команд:</a:t>
            </a:r>
          </a:p>
          <a:p>
            <a:pPr marL="457200" indent="-457200">
              <a:buFont typeface="+mj-lt"/>
              <a:buAutoNum type="arabicPeriod"/>
            </a:pPr>
            <a:endParaRPr lang="ru-RU" sz="2500" dirty="0" smtClean="0"/>
          </a:p>
          <a:p>
            <a:pPr marL="457200" indent="-457200">
              <a:buFont typeface="+mj-lt"/>
              <a:buAutoNum type="arabicPeriod"/>
            </a:pPr>
            <a:endParaRPr lang="ru-RU" sz="2500" dirty="0" smtClean="0"/>
          </a:p>
          <a:p>
            <a:pPr marL="457200" indent="-457200">
              <a:buAutoNum type="alphaLcParenR"/>
            </a:pPr>
            <a:r>
              <a:rPr lang="ru-RU" sz="2500" dirty="0" smtClean="0"/>
              <a:t>«извлечь в текущую папку </a:t>
            </a:r>
            <a:r>
              <a:rPr lang="ru-RU" sz="2500" dirty="0" smtClean="0"/>
              <a:t>б) «извлечь файлы… </a:t>
            </a:r>
            <a:endParaRPr lang="ru-RU" sz="2500" dirty="0" smtClean="0"/>
          </a:p>
          <a:p>
            <a:pPr marL="457200" indent="-457200"/>
            <a:r>
              <a:rPr lang="ru-RU" sz="2500" dirty="0" smtClean="0"/>
              <a:t>(Распаковать здесь)» 		</a:t>
            </a:r>
            <a:r>
              <a:rPr lang="ru-RU" sz="2500" dirty="0" smtClean="0"/>
              <a:t> (Распаковать)» </a:t>
            </a:r>
            <a:r>
              <a:rPr lang="ru-RU" sz="2500" dirty="0" smtClean="0"/>
              <a:t/>
            </a:r>
            <a:br>
              <a:rPr lang="ru-RU" sz="2500" dirty="0" smtClean="0"/>
            </a:br>
            <a:endParaRPr lang="ru-RU" sz="25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4797152"/>
            <a:ext cx="792088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b="1" dirty="0" smtClean="0"/>
              <a:t>Разархивация (распаковка)</a:t>
            </a:r>
            <a:r>
              <a:rPr lang="ru-RU" sz="2500" dirty="0" smtClean="0"/>
              <a:t> — процесс восстановления файлов из архива в первоначальном виде. При распаковке файлы извлекаются из архива и помещаются на диск или в оперативную память.</a:t>
            </a:r>
            <a:endParaRPr lang="ru-RU" sz="25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2483768" y="2780928"/>
            <a:ext cx="36004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843808" y="2780928"/>
            <a:ext cx="273630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Домашнее задание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Выписать в тетрадь конспект презентации.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176</Words>
  <Application>Microsoft Office PowerPoint</Application>
  <PresentationFormat>Экран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Архивация файлов</vt:lpstr>
      <vt:lpstr>Определение</vt:lpstr>
      <vt:lpstr>Архивы создают в следующих случаях:</vt:lpstr>
      <vt:lpstr>Программы архиваторы:</vt:lpstr>
      <vt:lpstr>Создание архивного файла </vt:lpstr>
      <vt:lpstr>Извлечения файлов из архива :</vt:lpstr>
      <vt:lpstr>Домашнее задание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Архивация файлов</dc:title>
  <dc:creator>Zver</dc:creator>
  <cp:lastModifiedBy>Zver</cp:lastModifiedBy>
  <cp:revision>22</cp:revision>
  <dcterms:created xsi:type="dcterms:W3CDTF">2025-10-02T16:00:03Z</dcterms:created>
  <dcterms:modified xsi:type="dcterms:W3CDTF">2025-10-02T16:35:15Z</dcterms:modified>
</cp:coreProperties>
</file>